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799762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82608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11216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3964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82608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11216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10000" y="2130480"/>
            <a:ext cx="917928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2872D6A-A543-467B-B14A-17718B29D78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11/22/21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690000" y="6356520"/>
            <a:ext cx="34196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7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B8DF06B-0C42-4483-8D88-0730BE0B6E59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Untitled.png"/>
          <p:cNvPicPr/>
          <p:nvPr/>
        </p:nvPicPr>
        <p:blipFill>
          <a:blip r:embed="rId1"/>
          <a:stretch/>
        </p:blipFill>
        <p:spPr>
          <a:xfrm>
            <a:off x="87840" y="1909440"/>
            <a:ext cx="4852080" cy="403524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3629160" y="219600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40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484800" y="2385000"/>
            <a:ext cx="41724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Vcc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378240" y="5403960"/>
            <a:ext cx="4827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GND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3551400" y="559296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45" name="Picture 110" descr="Capture d’écran 2021-07-05 à 09.56.53.png"/>
          <p:cNvPicPr/>
          <p:nvPr/>
        </p:nvPicPr>
        <p:blipFill>
          <a:blip r:embed="rId2"/>
          <a:stretch/>
        </p:blipFill>
        <p:spPr>
          <a:xfrm>
            <a:off x="3382920" y="566712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46" name="Line 5"/>
          <p:cNvSpPr/>
          <p:nvPr/>
        </p:nvSpPr>
        <p:spPr>
          <a:xfrm>
            <a:off x="3674520" y="1919880"/>
            <a:ext cx="0" cy="4892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3602520" y="180504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3113640" y="172620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230560" y="4653360"/>
            <a:ext cx="379800" cy="10130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9"/>
          <p:cNvSpPr/>
          <p:nvPr/>
        </p:nvSpPr>
        <p:spPr>
          <a:xfrm>
            <a:off x="2040480" y="5302080"/>
            <a:ext cx="379800" cy="245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Line 10"/>
          <p:cNvSpPr/>
          <p:nvPr/>
        </p:nvSpPr>
        <p:spPr>
          <a:xfrm>
            <a:off x="2040120" y="5422680"/>
            <a:ext cx="1900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11"/>
          <p:cNvSpPr/>
          <p:nvPr/>
        </p:nvSpPr>
        <p:spPr>
          <a:xfrm>
            <a:off x="2230200" y="4702680"/>
            <a:ext cx="3924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12"/>
          <p:cNvSpPr/>
          <p:nvPr/>
        </p:nvSpPr>
        <p:spPr>
          <a:xfrm flipV="1">
            <a:off x="2236320" y="4702680"/>
            <a:ext cx="0" cy="720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13"/>
          <p:cNvSpPr/>
          <p:nvPr/>
        </p:nvSpPr>
        <p:spPr>
          <a:xfrm flipV="1">
            <a:off x="2179080" y="4217400"/>
            <a:ext cx="0" cy="5918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Line 14"/>
          <p:cNvSpPr/>
          <p:nvPr/>
        </p:nvSpPr>
        <p:spPr>
          <a:xfrm>
            <a:off x="2179080" y="4226040"/>
            <a:ext cx="44352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" name="Line 15"/>
          <p:cNvSpPr/>
          <p:nvPr/>
        </p:nvSpPr>
        <p:spPr>
          <a:xfrm flipV="1">
            <a:off x="867600" y="4822200"/>
            <a:ext cx="1311480" cy="39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16"/>
          <p:cNvSpPr/>
          <p:nvPr/>
        </p:nvSpPr>
        <p:spPr>
          <a:xfrm flipV="1">
            <a:off x="867600" y="3759840"/>
            <a:ext cx="0" cy="16437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Line 17"/>
          <p:cNvSpPr/>
          <p:nvPr/>
        </p:nvSpPr>
        <p:spPr>
          <a:xfrm>
            <a:off x="546480" y="4349160"/>
            <a:ext cx="3211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Line 18"/>
          <p:cNvSpPr/>
          <p:nvPr/>
        </p:nvSpPr>
        <p:spPr>
          <a:xfrm>
            <a:off x="867600" y="5416920"/>
            <a:ext cx="1537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19"/>
          <p:cNvSpPr/>
          <p:nvPr/>
        </p:nvSpPr>
        <p:spPr>
          <a:xfrm>
            <a:off x="2723400" y="5688000"/>
            <a:ext cx="76032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AT89S52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61" name="Picture 1" descr="Capture d’écran 2021-07-11 à 19.24.55.png"/>
          <p:cNvPicPr/>
          <p:nvPr/>
        </p:nvPicPr>
        <p:blipFill>
          <a:blip r:embed="rId3"/>
          <a:stretch/>
        </p:blipFill>
        <p:spPr>
          <a:xfrm>
            <a:off x="4966920" y="1677600"/>
            <a:ext cx="3657960" cy="2649600"/>
          </a:xfrm>
          <a:prstGeom prst="rect">
            <a:avLst/>
          </a:prstGeom>
          <a:ln>
            <a:noFill/>
          </a:ln>
        </p:spPr>
      </p:pic>
      <p:pic>
        <p:nvPicPr>
          <p:cNvPr id="62" name="Picture 2" descr="Capture d’écran 2021-07-11 à 19.24.55 2.png"/>
          <p:cNvPicPr/>
          <p:nvPr/>
        </p:nvPicPr>
        <p:blipFill>
          <a:blip r:embed="rId4"/>
          <a:stretch/>
        </p:blipFill>
        <p:spPr>
          <a:xfrm>
            <a:off x="8549640" y="1665720"/>
            <a:ext cx="1797120" cy="2661480"/>
          </a:xfrm>
          <a:prstGeom prst="rect">
            <a:avLst/>
          </a:prstGeom>
          <a:ln>
            <a:noFill/>
          </a:ln>
        </p:spPr>
      </p:pic>
      <p:sp>
        <p:nvSpPr>
          <p:cNvPr id="63" name="Line 20"/>
          <p:cNvSpPr/>
          <p:nvPr/>
        </p:nvSpPr>
        <p:spPr>
          <a:xfrm flipV="1">
            <a:off x="4966920" y="3621600"/>
            <a:ext cx="0" cy="167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64" name="Group 21"/>
          <p:cNvGrpSpPr/>
          <p:nvPr/>
        </p:nvGrpSpPr>
        <p:grpSpPr>
          <a:xfrm>
            <a:off x="5349240" y="3104280"/>
            <a:ext cx="757080" cy="250200"/>
            <a:chOff x="5349240" y="3104280"/>
            <a:chExt cx="757080" cy="250200"/>
          </a:xfrm>
        </p:grpSpPr>
        <p:sp>
          <p:nvSpPr>
            <p:cNvPr id="65" name="CustomShape 22"/>
            <p:cNvSpPr/>
            <p:nvPr/>
          </p:nvSpPr>
          <p:spPr>
            <a:xfrm>
              <a:off x="548352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23"/>
            <p:cNvSpPr/>
            <p:nvPr/>
          </p:nvSpPr>
          <p:spPr>
            <a:xfrm>
              <a:off x="534924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67" name="Group 24"/>
          <p:cNvGrpSpPr/>
          <p:nvPr/>
        </p:nvGrpSpPr>
        <p:grpSpPr>
          <a:xfrm>
            <a:off x="6167520" y="3096720"/>
            <a:ext cx="757080" cy="250200"/>
            <a:chOff x="6167520" y="3096720"/>
            <a:chExt cx="757080" cy="250200"/>
          </a:xfrm>
        </p:grpSpPr>
        <p:sp>
          <p:nvSpPr>
            <p:cNvPr id="68" name="CustomShape 25"/>
            <p:cNvSpPr/>
            <p:nvPr/>
          </p:nvSpPr>
          <p:spPr>
            <a:xfrm>
              <a:off x="6301800" y="31870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26"/>
            <p:cNvSpPr/>
            <p:nvPr/>
          </p:nvSpPr>
          <p:spPr>
            <a:xfrm>
              <a:off x="6167520" y="309672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0" name="Group 27"/>
          <p:cNvGrpSpPr/>
          <p:nvPr/>
        </p:nvGrpSpPr>
        <p:grpSpPr>
          <a:xfrm>
            <a:off x="6983280" y="3095280"/>
            <a:ext cx="757080" cy="250200"/>
            <a:chOff x="6983280" y="3095280"/>
            <a:chExt cx="757080" cy="250200"/>
          </a:xfrm>
        </p:grpSpPr>
        <p:sp>
          <p:nvSpPr>
            <p:cNvPr id="71" name="CustomShape 28"/>
            <p:cNvSpPr/>
            <p:nvPr/>
          </p:nvSpPr>
          <p:spPr>
            <a:xfrm>
              <a:off x="7117560" y="31852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29"/>
            <p:cNvSpPr/>
            <p:nvPr/>
          </p:nvSpPr>
          <p:spPr>
            <a:xfrm>
              <a:off x="6983280" y="3095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3" name="Group 30"/>
          <p:cNvGrpSpPr/>
          <p:nvPr/>
        </p:nvGrpSpPr>
        <p:grpSpPr>
          <a:xfrm>
            <a:off x="7879680" y="3104280"/>
            <a:ext cx="757080" cy="250200"/>
            <a:chOff x="7879680" y="3104280"/>
            <a:chExt cx="757080" cy="250200"/>
          </a:xfrm>
        </p:grpSpPr>
        <p:sp>
          <p:nvSpPr>
            <p:cNvPr id="74" name="CustomShape 31"/>
            <p:cNvSpPr/>
            <p:nvPr/>
          </p:nvSpPr>
          <p:spPr>
            <a:xfrm>
              <a:off x="801396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CustomShape 32"/>
            <p:cNvSpPr/>
            <p:nvPr/>
          </p:nvSpPr>
          <p:spPr>
            <a:xfrm>
              <a:off x="787968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6" name="Group 33"/>
          <p:cNvGrpSpPr/>
          <p:nvPr/>
        </p:nvGrpSpPr>
        <p:grpSpPr>
          <a:xfrm>
            <a:off x="8707320" y="3108960"/>
            <a:ext cx="757080" cy="250200"/>
            <a:chOff x="8707320" y="3108960"/>
            <a:chExt cx="757080" cy="250200"/>
          </a:xfrm>
        </p:grpSpPr>
        <p:sp>
          <p:nvSpPr>
            <p:cNvPr id="77" name="CustomShape 34"/>
            <p:cNvSpPr/>
            <p:nvPr/>
          </p:nvSpPr>
          <p:spPr>
            <a:xfrm>
              <a:off x="8841600" y="319932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CustomShape 35"/>
            <p:cNvSpPr/>
            <p:nvPr/>
          </p:nvSpPr>
          <p:spPr>
            <a:xfrm>
              <a:off x="8707320" y="310896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9" name="Group 36"/>
          <p:cNvGrpSpPr/>
          <p:nvPr/>
        </p:nvGrpSpPr>
        <p:grpSpPr>
          <a:xfrm>
            <a:off x="9605520" y="3104280"/>
            <a:ext cx="757080" cy="250200"/>
            <a:chOff x="9605520" y="3104280"/>
            <a:chExt cx="757080" cy="250200"/>
          </a:xfrm>
        </p:grpSpPr>
        <p:sp>
          <p:nvSpPr>
            <p:cNvPr id="80" name="CustomShape 37"/>
            <p:cNvSpPr/>
            <p:nvPr/>
          </p:nvSpPr>
          <p:spPr>
            <a:xfrm>
              <a:off x="973980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CustomShape 38"/>
            <p:cNvSpPr/>
            <p:nvPr/>
          </p:nvSpPr>
          <p:spPr>
            <a:xfrm>
              <a:off x="960552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sp>
        <p:nvSpPr>
          <p:cNvPr id="82" name="Line 39"/>
          <p:cNvSpPr/>
          <p:nvPr/>
        </p:nvSpPr>
        <p:spPr>
          <a:xfrm flipV="1">
            <a:off x="4914360" y="374616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40"/>
          <p:cNvSpPr/>
          <p:nvPr/>
        </p:nvSpPr>
        <p:spPr>
          <a:xfrm flipV="1">
            <a:off x="4848840" y="385668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41"/>
          <p:cNvSpPr/>
          <p:nvPr/>
        </p:nvSpPr>
        <p:spPr>
          <a:xfrm flipV="1">
            <a:off x="4917600" y="416268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5" name="Line 42"/>
          <p:cNvSpPr/>
          <p:nvPr/>
        </p:nvSpPr>
        <p:spPr>
          <a:xfrm flipV="1">
            <a:off x="4867200" y="409788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Line 43"/>
          <p:cNvSpPr/>
          <p:nvPr/>
        </p:nvSpPr>
        <p:spPr>
          <a:xfrm flipV="1">
            <a:off x="4801320" y="404316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Line 44"/>
          <p:cNvSpPr/>
          <p:nvPr/>
        </p:nvSpPr>
        <p:spPr>
          <a:xfrm>
            <a:off x="4577040" y="3981240"/>
            <a:ext cx="389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Line 45"/>
          <p:cNvSpPr/>
          <p:nvPr/>
        </p:nvSpPr>
        <p:spPr>
          <a:xfrm>
            <a:off x="4586400" y="3621600"/>
            <a:ext cx="380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Line 46"/>
          <p:cNvSpPr/>
          <p:nvPr/>
        </p:nvSpPr>
        <p:spPr>
          <a:xfrm>
            <a:off x="4586400" y="374616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Line 47"/>
          <p:cNvSpPr/>
          <p:nvPr/>
        </p:nvSpPr>
        <p:spPr>
          <a:xfrm>
            <a:off x="4917600" y="3856680"/>
            <a:ext cx="50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Line 48"/>
          <p:cNvSpPr/>
          <p:nvPr/>
        </p:nvSpPr>
        <p:spPr>
          <a:xfrm>
            <a:off x="4848840" y="3918960"/>
            <a:ext cx="118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Line 49"/>
          <p:cNvSpPr/>
          <p:nvPr/>
        </p:nvSpPr>
        <p:spPr>
          <a:xfrm>
            <a:off x="4586400" y="3856680"/>
            <a:ext cx="259560" cy="4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Line 50"/>
          <p:cNvSpPr/>
          <p:nvPr/>
        </p:nvSpPr>
        <p:spPr>
          <a:xfrm>
            <a:off x="4592520" y="410040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Line 51"/>
          <p:cNvSpPr/>
          <p:nvPr/>
        </p:nvSpPr>
        <p:spPr>
          <a:xfrm>
            <a:off x="4801320" y="4043160"/>
            <a:ext cx="172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Line 52"/>
          <p:cNvSpPr/>
          <p:nvPr/>
        </p:nvSpPr>
        <p:spPr>
          <a:xfrm>
            <a:off x="4577040" y="422640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Line 53"/>
          <p:cNvSpPr/>
          <p:nvPr/>
        </p:nvSpPr>
        <p:spPr>
          <a:xfrm>
            <a:off x="4867200" y="4104000"/>
            <a:ext cx="106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Line 54"/>
          <p:cNvSpPr/>
          <p:nvPr/>
        </p:nvSpPr>
        <p:spPr>
          <a:xfrm>
            <a:off x="4911480" y="4168440"/>
            <a:ext cx="619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Line 55"/>
          <p:cNvSpPr/>
          <p:nvPr/>
        </p:nvSpPr>
        <p:spPr>
          <a:xfrm>
            <a:off x="4577040" y="434484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Line 56"/>
          <p:cNvSpPr/>
          <p:nvPr/>
        </p:nvSpPr>
        <p:spPr>
          <a:xfrm flipV="1">
            <a:off x="4929840" y="482400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Line 57"/>
          <p:cNvSpPr/>
          <p:nvPr/>
        </p:nvSpPr>
        <p:spPr>
          <a:xfrm flipV="1">
            <a:off x="4864320" y="493452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Line 58"/>
          <p:cNvSpPr/>
          <p:nvPr/>
        </p:nvSpPr>
        <p:spPr>
          <a:xfrm flipV="1">
            <a:off x="4933080" y="524052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Line 59"/>
          <p:cNvSpPr/>
          <p:nvPr/>
        </p:nvSpPr>
        <p:spPr>
          <a:xfrm flipV="1">
            <a:off x="4882680" y="517572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Line 60"/>
          <p:cNvSpPr/>
          <p:nvPr/>
        </p:nvSpPr>
        <p:spPr>
          <a:xfrm flipV="1">
            <a:off x="4816800" y="512100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Line 61"/>
          <p:cNvSpPr/>
          <p:nvPr/>
        </p:nvSpPr>
        <p:spPr>
          <a:xfrm>
            <a:off x="4592520" y="5059080"/>
            <a:ext cx="591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Line 62"/>
          <p:cNvSpPr/>
          <p:nvPr/>
        </p:nvSpPr>
        <p:spPr>
          <a:xfrm>
            <a:off x="4601880" y="482400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63"/>
          <p:cNvSpPr/>
          <p:nvPr/>
        </p:nvSpPr>
        <p:spPr>
          <a:xfrm>
            <a:off x="4933080" y="4934520"/>
            <a:ext cx="54302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Line 64"/>
          <p:cNvSpPr/>
          <p:nvPr/>
        </p:nvSpPr>
        <p:spPr>
          <a:xfrm>
            <a:off x="4864320" y="4997160"/>
            <a:ext cx="557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65"/>
          <p:cNvSpPr/>
          <p:nvPr/>
        </p:nvSpPr>
        <p:spPr>
          <a:xfrm>
            <a:off x="4601880" y="4934520"/>
            <a:ext cx="259560" cy="50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Line 66"/>
          <p:cNvSpPr/>
          <p:nvPr/>
        </p:nvSpPr>
        <p:spPr>
          <a:xfrm>
            <a:off x="4608000" y="517824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Line 67"/>
          <p:cNvSpPr/>
          <p:nvPr/>
        </p:nvSpPr>
        <p:spPr>
          <a:xfrm>
            <a:off x="4816800" y="5121000"/>
            <a:ext cx="5775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Line 68"/>
          <p:cNvSpPr/>
          <p:nvPr/>
        </p:nvSpPr>
        <p:spPr>
          <a:xfrm>
            <a:off x="4592520" y="530424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Line 69"/>
          <p:cNvSpPr/>
          <p:nvPr/>
        </p:nvSpPr>
        <p:spPr>
          <a:xfrm>
            <a:off x="4882680" y="5181840"/>
            <a:ext cx="5787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70"/>
          <p:cNvSpPr/>
          <p:nvPr/>
        </p:nvSpPr>
        <p:spPr>
          <a:xfrm>
            <a:off x="4926960" y="5246280"/>
            <a:ext cx="58006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71"/>
          <p:cNvSpPr/>
          <p:nvPr/>
        </p:nvSpPr>
        <p:spPr>
          <a:xfrm>
            <a:off x="4592520" y="542268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Line 72"/>
          <p:cNvSpPr/>
          <p:nvPr/>
        </p:nvSpPr>
        <p:spPr>
          <a:xfrm flipV="1">
            <a:off x="10361520" y="1658520"/>
            <a:ext cx="0" cy="3264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Line 73"/>
          <p:cNvSpPr/>
          <p:nvPr/>
        </p:nvSpPr>
        <p:spPr>
          <a:xfrm flipH="1" flipV="1">
            <a:off x="10442160" y="1368000"/>
            <a:ext cx="7560" cy="3629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Line 74"/>
          <p:cNvSpPr/>
          <p:nvPr/>
        </p:nvSpPr>
        <p:spPr>
          <a:xfrm flipV="1">
            <a:off x="10506600" y="1142280"/>
            <a:ext cx="0" cy="3919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Line 75"/>
          <p:cNvSpPr/>
          <p:nvPr/>
        </p:nvSpPr>
        <p:spPr>
          <a:xfrm flipV="1">
            <a:off x="10587600" y="959400"/>
            <a:ext cx="0" cy="4161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Line 76"/>
          <p:cNvSpPr/>
          <p:nvPr/>
        </p:nvSpPr>
        <p:spPr>
          <a:xfrm flipV="1">
            <a:off x="10670400" y="769320"/>
            <a:ext cx="0" cy="4415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Line 77"/>
          <p:cNvSpPr/>
          <p:nvPr/>
        </p:nvSpPr>
        <p:spPr>
          <a:xfrm flipV="1">
            <a:off x="10727640" y="622080"/>
            <a:ext cx="0" cy="4624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Line 78"/>
          <p:cNvSpPr/>
          <p:nvPr/>
        </p:nvSpPr>
        <p:spPr>
          <a:xfrm>
            <a:off x="9399240" y="1658520"/>
            <a:ext cx="96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CustomShape 79"/>
          <p:cNvSpPr/>
          <p:nvPr/>
        </p:nvSpPr>
        <p:spPr>
          <a:xfrm>
            <a:off x="8506440" y="1489320"/>
            <a:ext cx="335160" cy="6274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Line 80"/>
          <p:cNvSpPr/>
          <p:nvPr/>
        </p:nvSpPr>
        <p:spPr>
          <a:xfrm>
            <a:off x="8549280" y="1368000"/>
            <a:ext cx="1900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Line 81"/>
          <p:cNvSpPr/>
          <p:nvPr/>
        </p:nvSpPr>
        <p:spPr>
          <a:xfrm flipV="1">
            <a:off x="8549280" y="1368000"/>
            <a:ext cx="0" cy="955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Line 82"/>
          <p:cNvSpPr/>
          <p:nvPr/>
        </p:nvSpPr>
        <p:spPr>
          <a:xfrm>
            <a:off x="7674480" y="1142280"/>
            <a:ext cx="283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Line 83"/>
          <p:cNvSpPr/>
          <p:nvPr/>
        </p:nvSpPr>
        <p:spPr>
          <a:xfrm flipV="1">
            <a:off x="7674480" y="1142280"/>
            <a:ext cx="0" cy="535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Line 84"/>
          <p:cNvSpPr/>
          <p:nvPr/>
        </p:nvSpPr>
        <p:spPr>
          <a:xfrm>
            <a:off x="6786720" y="959400"/>
            <a:ext cx="3800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Line 85"/>
          <p:cNvSpPr/>
          <p:nvPr/>
        </p:nvSpPr>
        <p:spPr>
          <a:xfrm flipV="1">
            <a:off x="6786720" y="963720"/>
            <a:ext cx="0" cy="71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Line 86"/>
          <p:cNvSpPr/>
          <p:nvPr/>
        </p:nvSpPr>
        <p:spPr>
          <a:xfrm flipV="1">
            <a:off x="5975640" y="769320"/>
            <a:ext cx="0" cy="915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Line 87"/>
          <p:cNvSpPr/>
          <p:nvPr/>
        </p:nvSpPr>
        <p:spPr>
          <a:xfrm flipV="1">
            <a:off x="5150880" y="622080"/>
            <a:ext cx="0" cy="108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Line 88"/>
          <p:cNvSpPr/>
          <p:nvPr/>
        </p:nvSpPr>
        <p:spPr>
          <a:xfrm>
            <a:off x="5975640" y="769320"/>
            <a:ext cx="4694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Line 89"/>
          <p:cNvSpPr/>
          <p:nvPr/>
        </p:nvSpPr>
        <p:spPr>
          <a:xfrm>
            <a:off x="5150880" y="622080"/>
            <a:ext cx="5576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Line 90"/>
          <p:cNvSpPr/>
          <p:nvPr/>
        </p:nvSpPr>
        <p:spPr>
          <a:xfrm>
            <a:off x="8244000" y="1972800"/>
            <a:ext cx="604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Line 91"/>
          <p:cNvSpPr/>
          <p:nvPr/>
        </p:nvSpPr>
        <p:spPr>
          <a:xfrm>
            <a:off x="8013600" y="4235040"/>
            <a:ext cx="555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Line 92"/>
          <p:cNvSpPr/>
          <p:nvPr/>
        </p:nvSpPr>
        <p:spPr>
          <a:xfrm>
            <a:off x="8113680" y="4168440"/>
            <a:ext cx="58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Line 93"/>
          <p:cNvSpPr/>
          <p:nvPr/>
        </p:nvSpPr>
        <p:spPr>
          <a:xfrm>
            <a:off x="8156880" y="4097880"/>
            <a:ext cx="412560" cy="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Line 94"/>
          <p:cNvSpPr/>
          <p:nvPr/>
        </p:nvSpPr>
        <p:spPr>
          <a:xfrm>
            <a:off x="8244000" y="4034880"/>
            <a:ext cx="325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Line 95"/>
          <p:cNvSpPr/>
          <p:nvPr/>
        </p:nvSpPr>
        <p:spPr>
          <a:xfrm>
            <a:off x="8295480" y="3981240"/>
            <a:ext cx="2739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Line 96"/>
          <p:cNvSpPr/>
          <p:nvPr/>
        </p:nvSpPr>
        <p:spPr>
          <a:xfrm>
            <a:off x="8357760" y="3918960"/>
            <a:ext cx="191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Line 97"/>
          <p:cNvSpPr/>
          <p:nvPr/>
        </p:nvSpPr>
        <p:spPr>
          <a:xfrm>
            <a:off x="8416800" y="3856680"/>
            <a:ext cx="1324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Line 98"/>
          <p:cNvSpPr/>
          <p:nvPr/>
        </p:nvSpPr>
        <p:spPr>
          <a:xfrm>
            <a:off x="8479800" y="3789000"/>
            <a:ext cx="896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2" name="CustomShape 99"/>
          <p:cNvSpPr/>
          <p:nvPr/>
        </p:nvSpPr>
        <p:spPr>
          <a:xfrm rot="16200000">
            <a:off x="9256320" y="280872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1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3" name="CustomShape 100"/>
          <p:cNvSpPr/>
          <p:nvPr/>
        </p:nvSpPr>
        <p:spPr>
          <a:xfrm rot="16200000">
            <a:off x="8362080" y="282312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2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4" name="CustomShape 101"/>
          <p:cNvSpPr/>
          <p:nvPr/>
        </p:nvSpPr>
        <p:spPr>
          <a:xfrm rot="16200000">
            <a:off x="7524000" y="285300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5" name="CustomShape 102"/>
          <p:cNvSpPr/>
          <p:nvPr/>
        </p:nvSpPr>
        <p:spPr>
          <a:xfrm rot="16200000">
            <a:off x="6653880" y="284436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4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6" name="CustomShape 103"/>
          <p:cNvSpPr/>
          <p:nvPr/>
        </p:nvSpPr>
        <p:spPr>
          <a:xfrm rot="16200000">
            <a:off x="58284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5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7" name="CustomShape 104"/>
          <p:cNvSpPr/>
          <p:nvPr/>
        </p:nvSpPr>
        <p:spPr>
          <a:xfrm rot="16200000">
            <a:off x="50148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6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48" name="Picture 7" descr="Capture d’écran 2021-07-13 à 18.10.48.png"/>
          <p:cNvPicPr/>
          <p:nvPr/>
        </p:nvPicPr>
        <p:blipFill>
          <a:blip r:embed="rId5"/>
          <a:stretch/>
        </p:blipFill>
        <p:spPr>
          <a:xfrm rot="10800000">
            <a:off x="4711320" y="2575800"/>
            <a:ext cx="275040" cy="560880"/>
          </a:xfrm>
          <a:prstGeom prst="rect">
            <a:avLst/>
          </a:prstGeom>
          <a:ln>
            <a:noFill/>
          </a:ln>
        </p:spPr>
      </p:pic>
      <p:pic>
        <p:nvPicPr>
          <p:cNvPr id="149" name="Picture 114" descr="Capture d’écran 2021-07-05 à 09.56.53.png"/>
          <p:cNvPicPr/>
          <p:nvPr/>
        </p:nvPicPr>
        <p:blipFill>
          <a:blip r:embed="rId6"/>
          <a:stretch/>
        </p:blipFill>
        <p:spPr>
          <a:xfrm>
            <a:off x="4626360" y="3129120"/>
            <a:ext cx="360720" cy="489600"/>
          </a:xfrm>
          <a:prstGeom prst="rect">
            <a:avLst/>
          </a:prstGeom>
          <a:ln>
            <a:noFill/>
          </a:ln>
        </p:spPr>
      </p:pic>
      <p:sp>
        <p:nvSpPr>
          <p:cNvPr id="150" name="Line 105"/>
          <p:cNvSpPr/>
          <p:nvPr/>
        </p:nvSpPr>
        <p:spPr>
          <a:xfrm>
            <a:off x="4584600" y="2781720"/>
            <a:ext cx="232200" cy="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1" name="CustomShape 106"/>
          <p:cNvSpPr/>
          <p:nvPr/>
        </p:nvSpPr>
        <p:spPr>
          <a:xfrm>
            <a:off x="4736160" y="194004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2" name="CustomShape 107"/>
          <p:cNvSpPr/>
          <p:nvPr/>
        </p:nvSpPr>
        <p:spPr>
          <a:xfrm>
            <a:off x="4344480" y="183996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53" name="Picture 12" descr="Untitled.png"/>
          <p:cNvPicPr/>
          <p:nvPr/>
        </p:nvPicPr>
        <p:blipFill>
          <a:blip r:embed="rId7"/>
          <a:stretch/>
        </p:blipFill>
        <p:spPr>
          <a:xfrm>
            <a:off x="4685040" y="2081160"/>
            <a:ext cx="219240" cy="517680"/>
          </a:xfrm>
          <a:prstGeom prst="rect">
            <a:avLst/>
          </a:prstGeom>
          <a:ln>
            <a:noFill/>
          </a:ln>
        </p:spPr>
      </p:pic>
      <p:sp>
        <p:nvSpPr>
          <p:cNvPr id="154" name="CustomShape 108"/>
          <p:cNvSpPr/>
          <p:nvPr/>
        </p:nvSpPr>
        <p:spPr>
          <a:xfrm>
            <a:off x="4765320" y="2092320"/>
            <a:ext cx="3549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R3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5" name="CustomShape 109"/>
          <p:cNvSpPr/>
          <p:nvPr/>
        </p:nvSpPr>
        <p:spPr>
          <a:xfrm>
            <a:off x="4422960" y="2155680"/>
            <a:ext cx="4233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10k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6" name="CustomShape 110"/>
          <p:cNvSpPr/>
          <p:nvPr/>
        </p:nvSpPr>
        <p:spPr>
          <a:xfrm>
            <a:off x="8594640" y="6264000"/>
            <a:ext cx="2204640" cy="569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Prof. Eduardo Augusto Bezerra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EEL/CTC/UFSC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July/2021</a:t>
            </a:r>
            <a:endParaRPr b="0" lang="pt-BR" sz="10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Application>LibreOffice/6.4.7.2$Linux_X86_64 LibreOffice_project/40$Build-2</Application>
  <Words>37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2021-07-05T12:53:32Z</dcterms:created>
  <dc:creator>Eduardo</dc:creator>
  <dc:description/>
  <dc:language>pt-BR</dc:language>
  <cp:lastModifiedBy/>
  <dcterms:modified xsi:type="dcterms:W3CDTF">2021-11-22T12:55:22Z</dcterms:modified>
  <cp:revision>23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