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799762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8560" cy="1468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97189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9640" y="3682080"/>
            <a:ext cx="97189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8560" cy="1468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26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519880" y="1604520"/>
            <a:ext cx="47426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47426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519880" y="3682080"/>
            <a:ext cx="47426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8560" cy="1468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31291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25720" y="1604520"/>
            <a:ext cx="31291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7111440" y="1604520"/>
            <a:ext cx="31291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39640" y="3682080"/>
            <a:ext cx="31291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825720" y="3682080"/>
            <a:ext cx="31291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7111440" y="3682080"/>
            <a:ext cx="31291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8560" cy="1468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9640" y="1604520"/>
            <a:ext cx="9718920" cy="3976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8560" cy="1468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971892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8560" cy="1468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26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519880" y="1604520"/>
            <a:ext cx="47426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8560" cy="1468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810000" y="2130480"/>
            <a:ext cx="9178560" cy="680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8560" cy="1468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26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519880" y="1604520"/>
            <a:ext cx="47426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47426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8560" cy="1468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26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519880" y="1604520"/>
            <a:ext cx="47426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519880" y="3682080"/>
            <a:ext cx="47426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8560" cy="1468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26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519880" y="1604520"/>
            <a:ext cx="47426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97189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8560" cy="1468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latin typeface="Arial"/>
              </a:rPr>
              <a:t>Click to edit the title text format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971892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Click to edit the outline text format</a:t>
            </a:r>
            <a:endParaRPr b="0" lang="pt-B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Arial"/>
              </a:rPr>
              <a:t>Second Outline Level</a:t>
            </a:r>
            <a:endParaRPr b="0" lang="pt-B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Third Outline Level</a:t>
            </a:r>
            <a:endParaRPr b="0" lang="pt-B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Arial"/>
              </a:rPr>
              <a:t>Fourth Outline Level</a:t>
            </a:r>
            <a:endParaRPr b="0" lang="pt-B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Fifth Outline Level</a:t>
            </a:r>
            <a:endParaRPr b="0" lang="pt-B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Sixth Outline Level</a:t>
            </a:r>
            <a:endParaRPr b="0" lang="pt-B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Seventh Outline Level</a:t>
            </a:r>
            <a:endParaRPr b="0" lang="pt-B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" descr=""/>
          <p:cNvPicPr/>
          <p:nvPr/>
        </p:nvPicPr>
        <p:blipFill>
          <a:blip r:embed="rId1"/>
          <a:stretch/>
        </p:blipFill>
        <p:spPr>
          <a:xfrm>
            <a:off x="87840" y="1909440"/>
            <a:ext cx="4851360" cy="4034520"/>
          </a:xfrm>
          <a:prstGeom prst="rect">
            <a:avLst/>
          </a:prstGeom>
          <a:ln>
            <a:noFill/>
          </a:ln>
        </p:spPr>
      </p:pic>
      <p:sp>
        <p:nvSpPr>
          <p:cNvPr id="39" name="CustomShape 1"/>
          <p:cNvSpPr/>
          <p:nvPr/>
        </p:nvSpPr>
        <p:spPr>
          <a:xfrm>
            <a:off x="3629160" y="2196000"/>
            <a:ext cx="346680" cy="24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40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3484800" y="2385000"/>
            <a:ext cx="416520" cy="24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Vcc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3378240" y="5403960"/>
            <a:ext cx="482040" cy="24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GND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3551400" y="5592960"/>
            <a:ext cx="346680" cy="24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20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43" name="Picture 110" descr=""/>
          <p:cNvPicPr/>
          <p:nvPr/>
        </p:nvPicPr>
        <p:blipFill>
          <a:blip r:embed="rId2"/>
          <a:stretch/>
        </p:blipFill>
        <p:spPr>
          <a:xfrm>
            <a:off x="3382920" y="5667120"/>
            <a:ext cx="462600" cy="627480"/>
          </a:xfrm>
          <a:prstGeom prst="rect">
            <a:avLst/>
          </a:prstGeom>
          <a:ln>
            <a:noFill/>
          </a:ln>
        </p:spPr>
      </p:pic>
      <p:sp>
        <p:nvSpPr>
          <p:cNvPr id="44" name="Line 5"/>
          <p:cNvSpPr/>
          <p:nvPr/>
        </p:nvSpPr>
        <p:spPr>
          <a:xfrm>
            <a:off x="3674520" y="1919880"/>
            <a:ext cx="360" cy="48924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" name="CustomShape 6"/>
          <p:cNvSpPr/>
          <p:nvPr/>
        </p:nvSpPr>
        <p:spPr>
          <a:xfrm>
            <a:off x="3602520" y="1805040"/>
            <a:ext cx="133200" cy="133200"/>
          </a:xfrm>
          <a:prstGeom prst="ellipse">
            <a:avLst/>
          </a:prstGeom>
          <a:noFill/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CustomShape 7"/>
          <p:cNvSpPr/>
          <p:nvPr/>
        </p:nvSpPr>
        <p:spPr>
          <a:xfrm>
            <a:off x="3113640" y="1726200"/>
            <a:ext cx="507960" cy="24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+5 V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2230560" y="4653360"/>
            <a:ext cx="379080" cy="10123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8" name="CustomShape 9"/>
          <p:cNvSpPr/>
          <p:nvPr/>
        </p:nvSpPr>
        <p:spPr>
          <a:xfrm>
            <a:off x="2040480" y="5302080"/>
            <a:ext cx="379080" cy="2451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9" name="Line 10"/>
          <p:cNvSpPr/>
          <p:nvPr/>
        </p:nvSpPr>
        <p:spPr>
          <a:xfrm>
            <a:off x="2040120" y="5422680"/>
            <a:ext cx="190080" cy="36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Line 11"/>
          <p:cNvSpPr/>
          <p:nvPr/>
        </p:nvSpPr>
        <p:spPr>
          <a:xfrm>
            <a:off x="2230200" y="4702680"/>
            <a:ext cx="392400" cy="36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Line 12"/>
          <p:cNvSpPr/>
          <p:nvPr/>
        </p:nvSpPr>
        <p:spPr>
          <a:xfrm flipV="1">
            <a:off x="2236320" y="4702680"/>
            <a:ext cx="360" cy="72000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Line 13"/>
          <p:cNvSpPr/>
          <p:nvPr/>
        </p:nvSpPr>
        <p:spPr>
          <a:xfrm flipV="1">
            <a:off x="2179080" y="4217400"/>
            <a:ext cx="360" cy="59184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3" name="Line 14"/>
          <p:cNvSpPr/>
          <p:nvPr/>
        </p:nvSpPr>
        <p:spPr>
          <a:xfrm>
            <a:off x="2179080" y="4226040"/>
            <a:ext cx="443520" cy="36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" name="Line 15"/>
          <p:cNvSpPr/>
          <p:nvPr/>
        </p:nvSpPr>
        <p:spPr>
          <a:xfrm flipV="1">
            <a:off x="867600" y="4822200"/>
            <a:ext cx="1311480" cy="396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5" name="Line 16"/>
          <p:cNvSpPr/>
          <p:nvPr/>
        </p:nvSpPr>
        <p:spPr>
          <a:xfrm flipV="1">
            <a:off x="867600" y="3759840"/>
            <a:ext cx="360" cy="164376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6" name="Line 17"/>
          <p:cNvSpPr/>
          <p:nvPr/>
        </p:nvSpPr>
        <p:spPr>
          <a:xfrm>
            <a:off x="546480" y="4349160"/>
            <a:ext cx="321120" cy="468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7" name="Line 18"/>
          <p:cNvSpPr/>
          <p:nvPr/>
        </p:nvSpPr>
        <p:spPr>
          <a:xfrm>
            <a:off x="867600" y="5416920"/>
            <a:ext cx="153720" cy="468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8" name="CustomShape 19"/>
          <p:cNvSpPr/>
          <p:nvPr/>
        </p:nvSpPr>
        <p:spPr>
          <a:xfrm>
            <a:off x="2723400" y="5688000"/>
            <a:ext cx="759600" cy="2494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AT89S52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59" name="Picture 1" descr=""/>
          <p:cNvPicPr/>
          <p:nvPr/>
        </p:nvPicPr>
        <p:blipFill>
          <a:blip r:embed="rId3"/>
          <a:stretch/>
        </p:blipFill>
        <p:spPr>
          <a:xfrm>
            <a:off x="4966920" y="1677600"/>
            <a:ext cx="3657240" cy="2648880"/>
          </a:xfrm>
          <a:prstGeom prst="rect">
            <a:avLst/>
          </a:prstGeom>
          <a:ln>
            <a:noFill/>
          </a:ln>
        </p:spPr>
      </p:pic>
      <p:pic>
        <p:nvPicPr>
          <p:cNvPr id="60" name="Picture 2" descr=""/>
          <p:cNvPicPr/>
          <p:nvPr/>
        </p:nvPicPr>
        <p:blipFill>
          <a:blip r:embed="rId4"/>
          <a:stretch/>
        </p:blipFill>
        <p:spPr>
          <a:xfrm>
            <a:off x="8549640" y="1665720"/>
            <a:ext cx="1796400" cy="2660760"/>
          </a:xfrm>
          <a:prstGeom prst="rect">
            <a:avLst/>
          </a:prstGeom>
          <a:ln>
            <a:noFill/>
          </a:ln>
        </p:spPr>
      </p:pic>
      <p:sp>
        <p:nvSpPr>
          <p:cNvPr id="61" name="Line 20"/>
          <p:cNvSpPr/>
          <p:nvPr/>
        </p:nvSpPr>
        <p:spPr>
          <a:xfrm flipV="1">
            <a:off x="4966920" y="3621600"/>
            <a:ext cx="360" cy="1674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grpSp>
        <p:nvGrpSpPr>
          <p:cNvPr id="62" name="Group 21"/>
          <p:cNvGrpSpPr/>
          <p:nvPr/>
        </p:nvGrpSpPr>
        <p:grpSpPr>
          <a:xfrm>
            <a:off x="5349240" y="3104280"/>
            <a:ext cx="756360" cy="249480"/>
            <a:chOff x="5349240" y="3104280"/>
            <a:chExt cx="756360" cy="249480"/>
          </a:xfrm>
        </p:grpSpPr>
        <p:sp>
          <p:nvSpPr>
            <p:cNvPr id="63" name="CustomShape 22"/>
            <p:cNvSpPr/>
            <p:nvPr/>
          </p:nvSpPr>
          <p:spPr>
            <a:xfrm>
              <a:off x="5483520" y="3194640"/>
              <a:ext cx="491400" cy="104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CustomShape 23"/>
            <p:cNvSpPr/>
            <p:nvPr/>
          </p:nvSpPr>
          <p:spPr>
            <a:xfrm>
              <a:off x="5349240" y="3104280"/>
              <a:ext cx="756360" cy="249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pt-BR" sz="105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65" name="Group 24"/>
          <p:cNvGrpSpPr/>
          <p:nvPr/>
        </p:nvGrpSpPr>
        <p:grpSpPr>
          <a:xfrm>
            <a:off x="6167520" y="3096720"/>
            <a:ext cx="756360" cy="249480"/>
            <a:chOff x="6167520" y="3096720"/>
            <a:chExt cx="756360" cy="249480"/>
          </a:xfrm>
        </p:grpSpPr>
        <p:sp>
          <p:nvSpPr>
            <p:cNvPr id="66" name="CustomShape 25"/>
            <p:cNvSpPr/>
            <p:nvPr/>
          </p:nvSpPr>
          <p:spPr>
            <a:xfrm>
              <a:off x="6301800" y="3187080"/>
              <a:ext cx="491400" cy="104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26"/>
            <p:cNvSpPr/>
            <p:nvPr/>
          </p:nvSpPr>
          <p:spPr>
            <a:xfrm>
              <a:off x="6167520" y="3096720"/>
              <a:ext cx="756360" cy="249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pt-BR" sz="105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68" name="Group 27"/>
          <p:cNvGrpSpPr/>
          <p:nvPr/>
        </p:nvGrpSpPr>
        <p:grpSpPr>
          <a:xfrm>
            <a:off x="6983280" y="3095280"/>
            <a:ext cx="756360" cy="249480"/>
            <a:chOff x="6983280" y="3095280"/>
            <a:chExt cx="756360" cy="249480"/>
          </a:xfrm>
        </p:grpSpPr>
        <p:sp>
          <p:nvSpPr>
            <p:cNvPr id="69" name="CustomShape 28"/>
            <p:cNvSpPr/>
            <p:nvPr/>
          </p:nvSpPr>
          <p:spPr>
            <a:xfrm>
              <a:off x="7117560" y="3185280"/>
              <a:ext cx="491400" cy="104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29"/>
            <p:cNvSpPr/>
            <p:nvPr/>
          </p:nvSpPr>
          <p:spPr>
            <a:xfrm>
              <a:off x="6983280" y="3095280"/>
              <a:ext cx="756360" cy="249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pt-BR" sz="105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1" name="Group 30"/>
          <p:cNvGrpSpPr/>
          <p:nvPr/>
        </p:nvGrpSpPr>
        <p:grpSpPr>
          <a:xfrm>
            <a:off x="7879680" y="3104280"/>
            <a:ext cx="756360" cy="249480"/>
            <a:chOff x="7879680" y="3104280"/>
            <a:chExt cx="756360" cy="249480"/>
          </a:xfrm>
        </p:grpSpPr>
        <p:sp>
          <p:nvSpPr>
            <p:cNvPr id="72" name="CustomShape 31"/>
            <p:cNvSpPr/>
            <p:nvPr/>
          </p:nvSpPr>
          <p:spPr>
            <a:xfrm>
              <a:off x="8013960" y="3194640"/>
              <a:ext cx="491400" cy="104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32"/>
            <p:cNvSpPr/>
            <p:nvPr/>
          </p:nvSpPr>
          <p:spPr>
            <a:xfrm>
              <a:off x="7879680" y="3104280"/>
              <a:ext cx="756360" cy="249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pt-BR" sz="105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4" name="Group 33"/>
          <p:cNvGrpSpPr/>
          <p:nvPr/>
        </p:nvGrpSpPr>
        <p:grpSpPr>
          <a:xfrm>
            <a:off x="8707320" y="3108960"/>
            <a:ext cx="756360" cy="249480"/>
            <a:chOff x="8707320" y="3108960"/>
            <a:chExt cx="756360" cy="249480"/>
          </a:xfrm>
        </p:grpSpPr>
        <p:sp>
          <p:nvSpPr>
            <p:cNvPr id="75" name="CustomShape 34"/>
            <p:cNvSpPr/>
            <p:nvPr/>
          </p:nvSpPr>
          <p:spPr>
            <a:xfrm>
              <a:off x="8841600" y="3199320"/>
              <a:ext cx="491400" cy="104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6" name="CustomShape 35"/>
            <p:cNvSpPr/>
            <p:nvPr/>
          </p:nvSpPr>
          <p:spPr>
            <a:xfrm>
              <a:off x="8707320" y="3108960"/>
              <a:ext cx="756360" cy="249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pt-BR" sz="105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7" name="Group 36"/>
          <p:cNvGrpSpPr/>
          <p:nvPr/>
        </p:nvGrpSpPr>
        <p:grpSpPr>
          <a:xfrm>
            <a:off x="9605520" y="3104280"/>
            <a:ext cx="756360" cy="249480"/>
            <a:chOff x="9605520" y="3104280"/>
            <a:chExt cx="756360" cy="249480"/>
          </a:xfrm>
        </p:grpSpPr>
        <p:sp>
          <p:nvSpPr>
            <p:cNvPr id="78" name="CustomShape 37"/>
            <p:cNvSpPr/>
            <p:nvPr/>
          </p:nvSpPr>
          <p:spPr>
            <a:xfrm>
              <a:off x="9739800" y="3194640"/>
              <a:ext cx="491400" cy="104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9" name="CustomShape 38"/>
            <p:cNvSpPr/>
            <p:nvPr/>
          </p:nvSpPr>
          <p:spPr>
            <a:xfrm>
              <a:off x="9605520" y="3104280"/>
              <a:ext cx="756360" cy="249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pt-BR" sz="105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sp>
        <p:nvSpPr>
          <p:cNvPr id="80" name="Line 39"/>
          <p:cNvSpPr/>
          <p:nvPr/>
        </p:nvSpPr>
        <p:spPr>
          <a:xfrm flipV="1">
            <a:off x="4914360" y="3746160"/>
            <a:ext cx="360" cy="1134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1" name="Line 40"/>
          <p:cNvSpPr/>
          <p:nvPr/>
        </p:nvSpPr>
        <p:spPr>
          <a:xfrm flipV="1">
            <a:off x="4848840" y="3856680"/>
            <a:ext cx="360" cy="68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2" name="Line 41"/>
          <p:cNvSpPr/>
          <p:nvPr/>
        </p:nvSpPr>
        <p:spPr>
          <a:xfrm flipV="1">
            <a:off x="4917600" y="4162680"/>
            <a:ext cx="360" cy="182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3" name="Line 42"/>
          <p:cNvSpPr/>
          <p:nvPr/>
        </p:nvSpPr>
        <p:spPr>
          <a:xfrm flipV="1">
            <a:off x="4867200" y="4097880"/>
            <a:ext cx="360" cy="1260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4" name="Line 43"/>
          <p:cNvSpPr/>
          <p:nvPr/>
        </p:nvSpPr>
        <p:spPr>
          <a:xfrm flipV="1">
            <a:off x="4801320" y="4043160"/>
            <a:ext cx="360" cy="547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5" name="Line 44"/>
          <p:cNvSpPr/>
          <p:nvPr/>
        </p:nvSpPr>
        <p:spPr>
          <a:xfrm>
            <a:off x="4577040" y="3981240"/>
            <a:ext cx="38988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6" name="Line 45"/>
          <p:cNvSpPr/>
          <p:nvPr/>
        </p:nvSpPr>
        <p:spPr>
          <a:xfrm>
            <a:off x="4586400" y="3621600"/>
            <a:ext cx="38052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7" name="Line 46"/>
          <p:cNvSpPr/>
          <p:nvPr/>
        </p:nvSpPr>
        <p:spPr>
          <a:xfrm>
            <a:off x="4586400" y="3746160"/>
            <a:ext cx="33120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8" name="Line 47"/>
          <p:cNvSpPr/>
          <p:nvPr/>
        </p:nvSpPr>
        <p:spPr>
          <a:xfrm>
            <a:off x="4917600" y="3856680"/>
            <a:ext cx="5076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9" name="Line 48"/>
          <p:cNvSpPr/>
          <p:nvPr/>
        </p:nvSpPr>
        <p:spPr>
          <a:xfrm>
            <a:off x="4848840" y="3918960"/>
            <a:ext cx="11808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0" name="Line 49"/>
          <p:cNvSpPr/>
          <p:nvPr/>
        </p:nvSpPr>
        <p:spPr>
          <a:xfrm>
            <a:off x="4586400" y="3856680"/>
            <a:ext cx="259560" cy="46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1" name="Line 50"/>
          <p:cNvSpPr/>
          <p:nvPr/>
        </p:nvSpPr>
        <p:spPr>
          <a:xfrm>
            <a:off x="4592520" y="4100400"/>
            <a:ext cx="20880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2" name="Line 51"/>
          <p:cNvSpPr/>
          <p:nvPr/>
        </p:nvSpPr>
        <p:spPr>
          <a:xfrm>
            <a:off x="4801320" y="4043160"/>
            <a:ext cx="17208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3" name="Line 52"/>
          <p:cNvSpPr/>
          <p:nvPr/>
        </p:nvSpPr>
        <p:spPr>
          <a:xfrm>
            <a:off x="4577040" y="4226400"/>
            <a:ext cx="29016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4" name="Line 53"/>
          <p:cNvSpPr/>
          <p:nvPr/>
        </p:nvSpPr>
        <p:spPr>
          <a:xfrm>
            <a:off x="4867200" y="4104000"/>
            <a:ext cx="10620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5" name="Line 54"/>
          <p:cNvSpPr/>
          <p:nvPr/>
        </p:nvSpPr>
        <p:spPr>
          <a:xfrm>
            <a:off x="4911480" y="4168440"/>
            <a:ext cx="6192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6" name="Line 55"/>
          <p:cNvSpPr/>
          <p:nvPr/>
        </p:nvSpPr>
        <p:spPr>
          <a:xfrm>
            <a:off x="4577040" y="4344840"/>
            <a:ext cx="340560" cy="4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7" name="Line 56"/>
          <p:cNvSpPr/>
          <p:nvPr/>
        </p:nvSpPr>
        <p:spPr>
          <a:xfrm flipV="1">
            <a:off x="4929840" y="4824000"/>
            <a:ext cx="360" cy="1134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8" name="Line 57"/>
          <p:cNvSpPr/>
          <p:nvPr/>
        </p:nvSpPr>
        <p:spPr>
          <a:xfrm flipV="1">
            <a:off x="4864320" y="4934520"/>
            <a:ext cx="360" cy="68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9" name="Line 58"/>
          <p:cNvSpPr/>
          <p:nvPr/>
        </p:nvSpPr>
        <p:spPr>
          <a:xfrm flipV="1">
            <a:off x="4933080" y="5240520"/>
            <a:ext cx="360" cy="182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0" name="Line 59"/>
          <p:cNvSpPr/>
          <p:nvPr/>
        </p:nvSpPr>
        <p:spPr>
          <a:xfrm flipV="1">
            <a:off x="4882680" y="5175720"/>
            <a:ext cx="360" cy="1260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1" name="Line 60"/>
          <p:cNvSpPr/>
          <p:nvPr/>
        </p:nvSpPr>
        <p:spPr>
          <a:xfrm flipV="1">
            <a:off x="4816800" y="5121000"/>
            <a:ext cx="360" cy="547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2" name="Line 61"/>
          <p:cNvSpPr/>
          <p:nvPr/>
        </p:nvSpPr>
        <p:spPr>
          <a:xfrm>
            <a:off x="4592520" y="5059080"/>
            <a:ext cx="591408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3" name="Line 62"/>
          <p:cNvSpPr/>
          <p:nvPr/>
        </p:nvSpPr>
        <p:spPr>
          <a:xfrm>
            <a:off x="4601880" y="4824000"/>
            <a:ext cx="33120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4" name="Line 63"/>
          <p:cNvSpPr/>
          <p:nvPr/>
        </p:nvSpPr>
        <p:spPr>
          <a:xfrm>
            <a:off x="4933080" y="4934520"/>
            <a:ext cx="543024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5" name="Line 64"/>
          <p:cNvSpPr/>
          <p:nvPr/>
        </p:nvSpPr>
        <p:spPr>
          <a:xfrm>
            <a:off x="4864320" y="4997160"/>
            <a:ext cx="557784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6" name="Line 65"/>
          <p:cNvSpPr/>
          <p:nvPr/>
        </p:nvSpPr>
        <p:spPr>
          <a:xfrm>
            <a:off x="4601880" y="4934520"/>
            <a:ext cx="259560" cy="50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7" name="Line 66"/>
          <p:cNvSpPr/>
          <p:nvPr/>
        </p:nvSpPr>
        <p:spPr>
          <a:xfrm>
            <a:off x="4608000" y="5178240"/>
            <a:ext cx="20880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8" name="Line 67"/>
          <p:cNvSpPr/>
          <p:nvPr/>
        </p:nvSpPr>
        <p:spPr>
          <a:xfrm>
            <a:off x="4816800" y="5121000"/>
            <a:ext cx="577512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9" name="Line 68"/>
          <p:cNvSpPr/>
          <p:nvPr/>
        </p:nvSpPr>
        <p:spPr>
          <a:xfrm>
            <a:off x="4592520" y="5304240"/>
            <a:ext cx="29016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0" name="Line 69"/>
          <p:cNvSpPr/>
          <p:nvPr/>
        </p:nvSpPr>
        <p:spPr>
          <a:xfrm>
            <a:off x="4882680" y="5181840"/>
            <a:ext cx="578772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1" name="Line 70"/>
          <p:cNvSpPr/>
          <p:nvPr/>
        </p:nvSpPr>
        <p:spPr>
          <a:xfrm>
            <a:off x="4926960" y="5246280"/>
            <a:ext cx="580068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2" name="Line 71"/>
          <p:cNvSpPr/>
          <p:nvPr/>
        </p:nvSpPr>
        <p:spPr>
          <a:xfrm>
            <a:off x="4592520" y="5422680"/>
            <a:ext cx="340560" cy="4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3" name="Line 72"/>
          <p:cNvSpPr/>
          <p:nvPr/>
        </p:nvSpPr>
        <p:spPr>
          <a:xfrm flipV="1">
            <a:off x="10361520" y="1658520"/>
            <a:ext cx="360" cy="32644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4" name="Line 73"/>
          <p:cNvSpPr/>
          <p:nvPr/>
        </p:nvSpPr>
        <p:spPr>
          <a:xfrm flipH="1" flipV="1">
            <a:off x="10442160" y="1368000"/>
            <a:ext cx="7560" cy="3629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5" name="Line 74"/>
          <p:cNvSpPr/>
          <p:nvPr/>
        </p:nvSpPr>
        <p:spPr>
          <a:xfrm flipV="1">
            <a:off x="10506600" y="1142280"/>
            <a:ext cx="360" cy="39196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6" name="Line 75"/>
          <p:cNvSpPr/>
          <p:nvPr/>
        </p:nvSpPr>
        <p:spPr>
          <a:xfrm flipV="1">
            <a:off x="10587600" y="959400"/>
            <a:ext cx="360" cy="41616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7" name="Line 76"/>
          <p:cNvSpPr/>
          <p:nvPr/>
        </p:nvSpPr>
        <p:spPr>
          <a:xfrm flipV="1">
            <a:off x="10670400" y="769320"/>
            <a:ext cx="360" cy="4415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8" name="Line 77"/>
          <p:cNvSpPr/>
          <p:nvPr/>
        </p:nvSpPr>
        <p:spPr>
          <a:xfrm flipV="1">
            <a:off x="10727640" y="622080"/>
            <a:ext cx="360" cy="46242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9" name="Line 78"/>
          <p:cNvSpPr/>
          <p:nvPr/>
        </p:nvSpPr>
        <p:spPr>
          <a:xfrm>
            <a:off x="9399240" y="1658520"/>
            <a:ext cx="96408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0" name="CustomShape 79"/>
          <p:cNvSpPr/>
          <p:nvPr/>
        </p:nvSpPr>
        <p:spPr>
          <a:xfrm>
            <a:off x="8506440" y="1489320"/>
            <a:ext cx="334440" cy="62676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1" name="Line 80"/>
          <p:cNvSpPr/>
          <p:nvPr/>
        </p:nvSpPr>
        <p:spPr>
          <a:xfrm>
            <a:off x="8549280" y="1368000"/>
            <a:ext cx="190044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2" name="Line 81"/>
          <p:cNvSpPr/>
          <p:nvPr/>
        </p:nvSpPr>
        <p:spPr>
          <a:xfrm flipV="1">
            <a:off x="8549280" y="1368000"/>
            <a:ext cx="360" cy="9558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3" name="Line 82"/>
          <p:cNvSpPr/>
          <p:nvPr/>
        </p:nvSpPr>
        <p:spPr>
          <a:xfrm>
            <a:off x="7674480" y="1142280"/>
            <a:ext cx="283212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4" name="Line 83"/>
          <p:cNvSpPr/>
          <p:nvPr/>
        </p:nvSpPr>
        <p:spPr>
          <a:xfrm flipV="1">
            <a:off x="7674480" y="1142280"/>
            <a:ext cx="360" cy="535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5" name="Line 84"/>
          <p:cNvSpPr/>
          <p:nvPr/>
        </p:nvSpPr>
        <p:spPr>
          <a:xfrm>
            <a:off x="6786720" y="959400"/>
            <a:ext cx="380088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6" name="Line 85"/>
          <p:cNvSpPr/>
          <p:nvPr/>
        </p:nvSpPr>
        <p:spPr>
          <a:xfrm flipV="1">
            <a:off x="6786720" y="963720"/>
            <a:ext cx="360" cy="713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7" name="Line 86"/>
          <p:cNvSpPr/>
          <p:nvPr/>
        </p:nvSpPr>
        <p:spPr>
          <a:xfrm flipV="1">
            <a:off x="5975640" y="769320"/>
            <a:ext cx="360" cy="9158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8" name="Line 87"/>
          <p:cNvSpPr/>
          <p:nvPr/>
        </p:nvSpPr>
        <p:spPr>
          <a:xfrm flipV="1">
            <a:off x="5150880" y="622080"/>
            <a:ext cx="360" cy="10825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9" name="Line 88"/>
          <p:cNvSpPr/>
          <p:nvPr/>
        </p:nvSpPr>
        <p:spPr>
          <a:xfrm>
            <a:off x="5975640" y="769320"/>
            <a:ext cx="469476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0" name="Line 89"/>
          <p:cNvSpPr/>
          <p:nvPr/>
        </p:nvSpPr>
        <p:spPr>
          <a:xfrm>
            <a:off x="5150880" y="622080"/>
            <a:ext cx="557676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1" name="Line 90"/>
          <p:cNvSpPr/>
          <p:nvPr/>
        </p:nvSpPr>
        <p:spPr>
          <a:xfrm>
            <a:off x="8244000" y="1972800"/>
            <a:ext cx="60480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2" name="Line 91"/>
          <p:cNvSpPr/>
          <p:nvPr/>
        </p:nvSpPr>
        <p:spPr>
          <a:xfrm>
            <a:off x="8013600" y="4235040"/>
            <a:ext cx="55584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3" name="Line 92"/>
          <p:cNvSpPr/>
          <p:nvPr/>
        </p:nvSpPr>
        <p:spPr>
          <a:xfrm>
            <a:off x="8113680" y="4168440"/>
            <a:ext cx="58212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4" name="Line 93"/>
          <p:cNvSpPr/>
          <p:nvPr/>
        </p:nvSpPr>
        <p:spPr>
          <a:xfrm>
            <a:off x="8156880" y="4097880"/>
            <a:ext cx="412560" cy="25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5" name="Line 94"/>
          <p:cNvSpPr/>
          <p:nvPr/>
        </p:nvSpPr>
        <p:spPr>
          <a:xfrm>
            <a:off x="8244000" y="4034880"/>
            <a:ext cx="32544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6" name="Line 95"/>
          <p:cNvSpPr/>
          <p:nvPr/>
        </p:nvSpPr>
        <p:spPr>
          <a:xfrm>
            <a:off x="8295480" y="3981240"/>
            <a:ext cx="27396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7" name="Line 96"/>
          <p:cNvSpPr/>
          <p:nvPr/>
        </p:nvSpPr>
        <p:spPr>
          <a:xfrm>
            <a:off x="8357760" y="3918960"/>
            <a:ext cx="19152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8" name="Line 97"/>
          <p:cNvSpPr/>
          <p:nvPr/>
        </p:nvSpPr>
        <p:spPr>
          <a:xfrm>
            <a:off x="8416800" y="3856680"/>
            <a:ext cx="13248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9" name="Line 98"/>
          <p:cNvSpPr/>
          <p:nvPr/>
        </p:nvSpPr>
        <p:spPr>
          <a:xfrm>
            <a:off x="8479800" y="3789000"/>
            <a:ext cx="8964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0" name="CustomShape 99"/>
          <p:cNvSpPr/>
          <p:nvPr/>
        </p:nvSpPr>
        <p:spPr>
          <a:xfrm rot="16200000">
            <a:off x="9256320" y="2809440"/>
            <a:ext cx="610560" cy="249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DISP 1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1" name="CustomShape 100"/>
          <p:cNvSpPr/>
          <p:nvPr/>
        </p:nvSpPr>
        <p:spPr>
          <a:xfrm rot="16200000">
            <a:off x="8362080" y="2823840"/>
            <a:ext cx="610560" cy="249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DISP 2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2" name="CustomShape 101"/>
          <p:cNvSpPr/>
          <p:nvPr/>
        </p:nvSpPr>
        <p:spPr>
          <a:xfrm rot="16200000">
            <a:off x="7524000" y="2853720"/>
            <a:ext cx="610560" cy="249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DISP 3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3" name="CustomShape 102"/>
          <p:cNvSpPr/>
          <p:nvPr/>
        </p:nvSpPr>
        <p:spPr>
          <a:xfrm rot="16200000">
            <a:off x="6653880" y="2845080"/>
            <a:ext cx="610560" cy="249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DISP 4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4" name="CustomShape 103"/>
          <p:cNvSpPr/>
          <p:nvPr/>
        </p:nvSpPr>
        <p:spPr>
          <a:xfrm rot="16200000">
            <a:off x="5828400" y="2844000"/>
            <a:ext cx="610560" cy="249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DISP 5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5" name="CustomShape 104"/>
          <p:cNvSpPr/>
          <p:nvPr/>
        </p:nvSpPr>
        <p:spPr>
          <a:xfrm rot="16200000">
            <a:off x="5014800" y="2844000"/>
            <a:ext cx="610560" cy="249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DISP 6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46" name="Picture 7" descr=""/>
          <p:cNvPicPr/>
          <p:nvPr/>
        </p:nvPicPr>
        <p:blipFill>
          <a:blip r:embed="rId5"/>
          <a:stretch/>
        </p:blipFill>
        <p:spPr>
          <a:xfrm rot="10800000">
            <a:off x="5261760" y="3697920"/>
            <a:ext cx="274320" cy="560160"/>
          </a:xfrm>
          <a:prstGeom prst="rect">
            <a:avLst/>
          </a:prstGeom>
          <a:ln>
            <a:noFill/>
          </a:ln>
        </p:spPr>
      </p:pic>
      <p:pic>
        <p:nvPicPr>
          <p:cNvPr id="147" name="Picture 114" descr=""/>
          <p:cNvPicPr/>
          <p:nvPr/>
        </p:nvPicPr>
        <p:blipFill>
          <a:blip r:embed="rId6"/>
          <a:stretch/>
        </p:blipFill>
        <p:spPr>
          <a:xfrm>
            <a:off x="4626360" y="3129120"/>
            <a:ext cx="360000" cy="488880"/>
          </a:xfrm>
          <a:prstGeom prst="rect">
            <a:avLst/>
          </a:prstGeom>
          <a:ln>
            <a:noFill/>
          </a:ln>
        </p:spPr>
      </p:pic>
      <p:sp>
        <p:nvSpPr>
          <p:cNvPr id="148" name="Line 105"/>
          <p:cNvSpPr/>
          <p:nvPr/>
        </p:nvSpPr>
        <p:spPr>
          <a:xfrm>
            <a:off x="4584600" y="2781720"/>
            <a:ext cx="232200" cy="36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9" name="CustomShape 106"/>
          <p:cNvSpPr/>
          <p:nvPr/>
        </p:nvSpPr>
        <p:spPr>
          <a:xfrm>
            <a:off x="4711680" y="254160"/>
            <a:ext cx="133200" cy="133200"/>
          </a:xfrm>
          <a:prstGeom prst="ellipse">
            <a:avLst/>
          </a:prstGeom>
          <a:noFill/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0" name="CustomShape 107"/>
          <p:cNvSpPr/>
          <p:nvPr/>
        </p:nvSpPr>
        <p:spPr>
          <a:xfrm>
            <a:off x="4320000" y="82080"/>
            <a:ext cx="507960" cy="24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+5 V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51" name="Picture 12" descr=""/>
          <p:cNvPicPr/>
          <p:nvPr/>
        </p:nvPicPr>
        <p:blipFill>
          <a:blip r:embed="rId7"/>
          <a:stretch/>
        </p:blipFill>
        <p:spPr>
          <a:xfrm>
            <a:off x="4676760" y="418320"/>
            <a:ext cx="218520" cy="516960"/>
          </a:xfrm>
          <a:prstGeom prst="rect">
            <a:avLst/>
          </a:prstGeom>
          <a:ln>
            <a:noFill/>
          </a:ln>
        </p:spPr>
      </p:pic>
      <p:sp>
        <p:nvSpPr>
          <p:cNvPr id="152" name="CustomShape 108"/>
          <p:cNvSpPr/>
          <p:nvPr/>
        </p:nvSpPr>
        <p:spPr>
          <a:xfrm>
            <a:off x="4776840" y="478440"/>
            <a:ext cx="354240" cy="24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R3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53" name="CustomShape 109"/>
          <p:cNvSpPr/>
          <p:nvPr/>
        </p:nvSpPr>
        <p:spPr>
          <a:xfrm>
            <a:off x="4362480" y="469800"/>
            <a:ext cx="422640" cy="24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10k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54" name="Line 110"/>
          <p:cNvSpPr/>
          <p:nvPr/>
        </p:nvSpPr>
        <p:spPr>
          <a:xfrm flipV="1">
            <a:off x="4787640" y="936000"/>
            <a:ext cx="360" cy="16398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5" name="Line 111"/>
          <p:cNvSpPr/>
          <p:nvPr/>
        </p:nvSpPr>
        <p:spPr>
          <a:xfrm flipV="1">
            <a:off x="4716000" y="1296000"/>
            <a:ext cx="360" cy="13518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6" name="Line 112"/>
          <p:cNvSpPr/>
          <p:nvPr/>
        </p:nvSpPr>
        <p:spPr>
          <a:xfrm flipV="1">
            <a:off x="4634280" y="1441080"/>
            <a:ext cx="360" cy="10987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7" name="Line 113"/>
          <p:cNvSpPr/>
          <p:nvPr/>
        </p:nvSpPr>
        <p:spPr>
          <a:xfrm>
            <a:off x="4608000" y="2658600"/>
            <a:ext cx="103320" cy="10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8" name="Line 114"/>
          <p:cNvSpPr/>
          <p:nvPr/>
        </p:nvSpPr>
        <p:spPr>
          <a:xfrm>
            <a:off x="4392000" y="1440000"/>
            <a:ext cx="247320" cy="10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9" name="Line 115"/>
          <p:cNvSpPr/>
          <p:nvPr/>
        </p:nvSpPr>
        <p:spPr>
          <a:xfrm>
            <a:off x="4392000" y="1296000"/>
            <a:ext cx="319320" cy="10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0" name="CustomShape 116"/>
          <p:cNvSpPr/>
          <p:nvPr/>
        </p:nvSpPr>
        <p:spPr>
          <a:xfrm>
            <a:off x="4074840" y="1152000"/>
            <a:ext cx="349560" cy="40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Tx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Rx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61" name="" descr=""/>
          <p:cNvPicPr/>
          <p:nvPr/>
        </p:nvPicPr>
        <p:blipFill>
          <a:blip r:embed="rId8"/>
          <a:stretch/>
        </p:blipFill>
        <p:spPr>
          <a:xfrm>
            <a:off x="8568000" y="6264000"/>
            <a:ext cx="2199960" cy="571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Application>LibreOffice/6.4.7.2$Linux_X86_64 LibreOffice_project/40$Build-2</Application>
  <Words>37</Words>
  <Paragraphs>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2021-07-05T12:53:32Z</dcterms:created>
  <dc:creator>Eduardo</dc:creator>
  <dc:description/>
  <dc:language>pt-BR</dc:language>
  <cp:lastModifiedBy/>
  <dcterms:modified xsi:type="dcterms:W3CDTF">2021-11-22T12:59:13Z</dcterms:modified>
  <cp:revision>25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