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799762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9719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39640" y="3682080"/>
            <a:ext cx="9719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520240" y="160452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39640" y="368208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5520240" y="368208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31294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826080" y="1604520"/>
            <a:ext cx="31294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7112160" y="1604520"/>
            <a:ext cx="31294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539640" y="3682080"/>
            <a:ext cx="31294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826080" y="3682080"/>
            <a:ext cx="31294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7112160" y="3682080"/>
            <a:ext cx="31294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539640" y="1604520"/>
            <a:ext cx="971928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9719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4743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520240" y="1604520"/>
            <a:ext cx="4743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810000" y="2130480"/>
            <a:ext cx="9179280" cy="681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520240" y="1604520"/>
            <a:ext cx="4743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39640" y="368208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4743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520240" y="160452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520240" y="368208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520240" y="160452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39640" y="3682080"/>
            <a:ext cx="9719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540000" y="6356520"/>
            <a:ext cx="25196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3CA6E9A1-33E8-487A-979C-3BE62F91A808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11/22/21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690000" y="6356520"/>
            <a:ext cx="34196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7740000" y="6356520"/>
            <a:ext cx="25196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497C28B-51F7-463F-B55C-E1DB7C48DBDF}" type="slidenum">
              <a:rPr b="0" lang="en-GB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pt-B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104" descr="Capture d’écran 2021-07-05 à 09.56.53 2.png"/>
          <p:cNvPicPr/>
          <p:nvPr/>
        </p:nvPicPr>
        <p:blipFill>
          <a:blip r:embed="rId1"/>
          <a:stretch/>
        </p:blipFill>
        <p:spPr>
          <a:xfrm>
            <a:off x="68760" y="1920240"/>
            <a:ext cx="4848480" cy="4024080"/>
          </a:xfrm>
          <a:prstGeom prst="rect">
            <a:avLst/>
          </a:prstGeom>
          <a:ln>
            <a:noFill/>
          </a:ln>
        </p:spPr>
      </p:pic>
      <p:sp>
        <p:nvSpPr>
          <p:cNvPr id="41" name="CustomShape 1"/>
          <p:cNvSpPr/>
          <p:nvPr/>
        </p:nvSpPr>
        <p:spPr>
          <a:xfrm>
            <a:off x="3629160" y="2196000"/>
            <a:ext cx="34740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40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3484800" y="2385000"/>
            <a:ext cx="41724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Vcc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3378240" y="5403960"/>
            <a:ext cx="48276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GND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3551400" y="5592960"/>
            <a:ext cx="34740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20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45" name="Picture 110" descr="Capture d’écran 2021-07-05 à 09.56.53.png"/>
          <p:cNvPicPr/>
          <p:nvPr/>
        </p:nvPicPr>
        <p:blipFill>
          <a:blip r:embed="rId2"/>
          <a:stretch/>
        </p:blipFill>
        <p:spPr>
          <a:xfrm>
            <a:off x="3382920" y="5667120"/>
            <a:ext cx="463320" cy="628200"/>
          </a:xfrm>
          <a:prstGeom prst="rect">
            <a:avLst/>
          </a:prstGeom>
          <a:ln>
            <a:noFill/>
          </a:ln>
        </p:spPr>
      </p:pic>
      <p:sp>
        <p:nvSpPr>
          <p:cNvPr id="46" name="Line 5"/>
          <p:cNvSpPr/>
          <p:nvPr/>
        </p:nvSpPr>
        <p:spPr>
          <a:xfrm>
            <a:off x="3674520" y="1919880"/>
            <a:ext cx="0" cy="48924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7" name="CustomShape 6"/>
          <p:cNvSpPr/>
          <p:nvPr/>
        </p:nvSpPr>
        <p:spPr>
          <a:xfrm>
            <a:off x="3602520" y="1805040"/>
            <a:ext cx="133920" cy="133920"/>
          </a:xfrm>
          <a:prstGeom prst="ellipse">
            <a:avLst/>
          </a:prstGeom>
          <a:noFill/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8" name="CustomShape 7"/>
          <p:cNvSpPr/>
          <p:nvPr/>
        </p:nvSpPr>
        <p:spPr>
          <a:xfrm>
            <a:off x="3113640" y="1726200"/>
            <a:ext cx="50868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+5 V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49" name="CustomShape 8"/>
          <p:cNvSpPr/>
          <p:nvPr/>
        </p:nvSpPr>
        <p:spPr>
          <a:xfrm>
            <a:off x="2230560" y="4653360"/>
            <a:ext cx="379800" cy="101304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0" name="CustomShape 9"/>
          <p:cNvSpPr/>
          <p:nvPr/>
        </p:nvSpPr>
        <p:spPr>
          <a:xfrm>
            <a:off x="2040480" y="5302080"/>
            <a:ext cx="379800" cy="24588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1" name="Line 10"/>
          <p:cNvSpPr/>
          <p:nvPr/>
        </p:nvSpPr>
        <p:spPr>
          <a:xfrm>
            <a:off x="2040120" y="5422680"/>
            <a:ext cx="19008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2" name="Line 11"/>
          <p:cNvSpPr/>
          <p:nvPr/>
        </p:nvSpPr>
        <p:spPr>
          <a:xfrm>
            <a:off x="2230200" y="4702680"/>
            <a:ext cx="39240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3" name="Line 12"/>
          <p:cNvSpPr/>
          <p:nvPr/>
        </p:nvSpPr>
        <p:spPr>
          <a:xfrm flipV="1">
            <a:off x="2236320" y="4702680"/>
            <a:ext cx="0" cy="72000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4" name="Line 13"/>
          <p:cNvSpPr/>
          <p:nvPr/>
        </p:nvSpPr>
        <p:spPr>
          <a:xfrm flipV="1">
            <a:off x="2179080" y="4217400"/>
            <a:ext cx="0" cy="59184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5" name="Line 14"/>
          <p:cNvSpPr/>
          <p:nvPr/>
        </p:nvSpPr>
        <p:spPr>
          <a:xfrm>
            <a:off x="2179080" y="4226040"/>
            <a:ext cx="443520" cy="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6" name="Line 15"/>
          <p:cNvSpPr/>
          <p:nvPr/>
        </p:nvSpPr>
        <p:spPr>
          <a:xfrm flipV="1">
            <a:off x="867600" y="4822200"/>
            <a:ext cx="1311480" cy="396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7" name="Line 16"/>
          <p:cNvSpPr/>
          <p:nvPr/>
        </p:nvSpPr>
        <p:spPr>
          <a:xfrm flipV="1">
            <a:off x="867600" y="3759840"/>
            <a:ext cx="0" cy="164376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8" name="Line 17"/>
          <p:cNvSpPr/>
          <p:nvPr/>
        </p:nvSpPr>
        <p:spPr>
          <a:xfrm>
            <a:off x="546480" y="4349160"/>
            <a:ext cx="321120" cy="468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9" name="Line 18"/>
          <p:cNvSpPr/>
          <p:nvPr/>
        </p:nvSpPr>
        <p:spPr>
          <a:xfrm>
            <a:off x="867600" y="5416920"/>
            <a:ext cx="153720" cy="468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0" name="CustomShape 19"/>
          <p:cNvSpPr/>
          <p:nvPr/>
        </p:nvSpPr>
        <p:spPr>
          <a:xfrm>
            <a:off x="2723400" y="5688000"/>
            <a:ext cx="760320" cy="25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AT89S52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61" name="Picture 1" descr="Capture d’écran 2021-07-11 à 19.24.55.png"/>
          <p:cNvPicPr/>
          <p:nvPr/>
        </p:nvPicPr>
        <p:blipFill>
          <a:blip r:embed="rId3"/>
          <a:stretch/>
        </p:blipFill>
        <p:spPr>
          <a:xfrm>
            <a:off x="4966920" y="1677600"/>
            <a:ext cx="3657960" cy="2649600"/>
          </a:xfrm>
          <a:prstGeom prst="rect">
            <a:avLst/>
          </a:prstGeom>
          <a:ln>
            <a:noFill/>
          </a:ln>
        </p:spPr>
      </p:pic>
      <p:pic>
        <p:nvPicPr>
          <p:cNvPr id="62" name="Picture 2" descr="Capture d’écran 2021-07-11 à 19.24.55 2.png"/>
          <p:cNvPicPr/>
          <p:nvPr/>
        </p:nvPicPr>
        <p:blipFill>
          <a:blip r:embed="rId4"/>
          <a:stretch/>
        </p:blipFill>
        <p:spPr>
          <a:xfrm>
            <a:off x="8549640" y="1665720"/>
            <a:ext cx="1797120" cy="2661480"/>
          </a:xfrm>
          <a:prstGeom prst="rect">
            <a:avLst/>
          </a:prstGeom>
          <a:ln>
            <a:noFill/>
          </a:ln>
        </p:spPr>
      </p:pic>
      <p:sp>
        <p:nvSpPr>
          <p:cNvPr id="63" name="Line 20"/>
          <p:cNvSpPr/>
          <p:nvPr/>
        </p:nvSpPr>
        <p:spPr>
          <a:xfrm flipV="1">
            <a:off x="4966920" y="3621600"/>
            <a:ext cx="0" cy="1674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grpSp>
        <p:nvGrpSpPr>
          <p:cNvPr id="64" name="Group 21"/>
          <p:cNvGrpSpPr/>
          <p:nvPr/>
        </p:nvGrpSpPr>
        <p:grpSpPr>
          <a:xfrm>
            <a:off x="5349240" y="3104280"/>
            <a:ext cx="757080" cy="250200"/>
            <a:chOff x="5349240" y="3104280"/>
            <a:chExt cx="757080" cy="250200"/>
          </a:xfrm>
        </p:grpSpPr>
        <p:sp>
          <p:nvSpPr>
            <p:cNvPr id="65" name="CustomShape 22"/>
            <p:cNvSpPr/>
            <p:nvPr/>
          </p:nvSpPr>
          <p:spPr>
            <a:xfrm>
              <a:off x="5483520" y="3194640"/>
              <a:ext cx="492120" cy="1054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6" name="CustomShape 23"/>
            <p:cNvSpPr/>
            <p:nvPr/>
          </p:nvSpPr>
          <p:spPr>
            <a:xfrm>
              <a:off x="5349240" y="3104280"/>
              <a:ext cx="757080" cy="25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en-GB" sz="1050" spc="-1" strike="noStrike">
                  <a:solidFill>
                    <a:srgbClr val="000000"/>
                  </a:solidFill>
                  <a:latin typeface="Calibri"/>
                </a:rPr>
                <a:t>.gfedcba</a:t>
              </a:r>
              <a:endParaRPr b="0" lang="pt-BR" sz="1050" spc="-1" strike="noStrike">
                <a:latin typeface="Arial"/>
              </a:endParaRPr>
            </a:p>
          </p:txBody>
        </p:sp>
      </p:grpSp>
      <p:grpSp>
        <p:nvGrpSpPr>
          <p:cNvPr id="67" name="Group 24"/>
          <p:cNvGrpSpPr/>
          <p:nvPr/>
        </p:nvGrpSpPr>
        <p:grpSpPr>
          <a:xfrm>
            <a:off x="6167520" y="3096720"/>
            <a:ext cx="757080" cy="250200"/>
            <a:chOff x="6167520" y="3096720"/>
            <a:chExt cx="757080" cy="250200"/>
          </a:xfrm>
        </p:grpSpPr>
        <p:sp>
          <p:nvSpPr>
            <p:cNvPr id="68" name="CustomShape 25"/>
            <p:cNvSpPr/>
            <p:nvPr/>
          </p:nvSpPr>
          <p:spPr>
            <a:xfrm>
              <a:off x="6301800" y="3187080"/>
              <a:ext cx="492120" cy="1054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26"/>
            <p:cNvSpPr/>
            <p:nvPr/>
          </p:nvSpPr>
          <p:spPr>
            <a:xfrm>
              <a:off x="6167520" y="3096720"/>
              <a:ext cx="757080" cy="25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en-GB" sz="1050" spc="-1" strike="noStrike">
                  <a:solidFill>
                    <a:srgbClr val="000000"/>
                  </a:solidFill>
                  <a:latin typeface="Calibri"/>
                </a:rPr>
                <a:t>.gfedcba</a:t>
              </a:r>
              <a:endParaRPr b="0" lang="pt-BR" sz="1050" spc="-1" strike="noStrike">
                <a:latin typeface="Arial"/>
              </a:endParaRPr>
            </a:p>
          </p:txBody>
        </p:sp>
      </p:grpSp>
      <p:grpSp>
        <p:nvGrpSpPr>
          <p:cNvPr id="70" name="Group 27"/>
          <p:cNvGrpSpPr/>
          <p:nvPr/>
        </p:nvGrpSpPr>
        <p:grpSpPr>
          <a:xfrm>
            <a:off x="6983280" y="3095280"/>
            <a:ext cx="757080" cy="250200"/>
            <a:chOff x="6983280" y="3095280"/>
            <a:chExt cx="757080" cy="250200"/>
          </a:xfrm>
        </p:grpSpPr>
        <p:sp>
          <p:nvSpPr>
            <p:cNvPr id="71" name="CustomShape 28"/>
            <p:cNvSpPr/>
            <p:nvPr/>
          </p:nvSpPr>
          <p:spPr>
            <a:xfrm>
              <a:off x="7117560" y="3185280"/>
              <a:ext cx="492120" cy="1054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2" name="CustomShape 29"/>
            <p:cNvSpPr/>
            <p:nvPr/>
          </p:nvSpPr>
          <p:spPr>
            <a:xfrm>
              <a:off x="6983280" y="3095280"/>
              <a:ext cx="757080" cy="25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en-GB" sz="1050" spc="-1" strike="noStrike">
                  <a:solidFill>
                    <a:srgbClr val="000000"/>
                  </a:solidFill>
                  <a:latin typeface="Calibri"/>
                </a:rPr>
                <a:t>.gfedcba</a:t>
              </a:r>
              <a:endParaRPr b="0" lang="pt-BR" sz="1050" spc="-1" strike="noStrike">
                <a:latin typeface="Arial"/>
              </a:endParaRPr>
            </a:p>
          </p:txBody>
        </p:sp>
      </p:grpSp>
      <p:grpSp>
        <p:nvGrpSpPr>
          <p:cNvPr id="73" name="Group 30"/>
          <p:cNvGrpSpPr/>
          <p:nvPr/>
        </p:nvGrpSpPr>
        <p:grpSpPr>
          <a:xfrm>
            <a:off x="7879680" y="3104280"/>
            <a:ext cx="757080" cy="250200"/>
            <a:chOff x="7879680" y="3104280"/>
            <a:chExt cx="757080" cy="250200"/>
          </a:xfrm>
        </p:grpSpPr>
        <p:sp>
          <p:nvSpPr>
            <p:cNvPr id="74" name="CustomShape 31"/>
            <p:cNvSpPr/>
            <p:nvPr/>
          </p:nvSpPr>
          <p:spPr>
            <a:xfrm>
              <a:off x="8013960" y="3194640"/>
              <a:ext cx="492120" cy="1054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5" name="CustomShape 32"/>
            <p:cNvSpPr/>
            <p:nvPr/>
          </p:nvSpPr>
          <p:spPr>
            <a:xfrm>
              <a:off x="7879680" y="3104280"/>
              <a:ext cx="757080" cy="25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en-GB" sz="1050" spc="-1" strike="noStrike">
                  <a:solidFill>
                    <a:srgbClr val="000000"/>
                  </a:solidFill>
                  <a:latin typeface="Calibri"/>
                </a:rPr>
                <a:t>.gfedcba</a:t>
              </a:r>
              <a:endParaRPr b="0" lang="pt-BR" sz="1050" spc="-1" strike="noStrike">
                <a:latin typeface="Arial"/>
              </a:endParaRPr>
            </a:p>
          </p:txBody>
        </p:sp>
      </p:grpSp>
      <p:grpSp>
        <p:nvGrpSpPr>
          <p:cNvPr id="76" name="Group 33"/>
          <p:cNvGrpSpPr/>
          <p:nvPr/>
        </p:nvGrpSpPr>
        <p:grpSpPr>
          <a:xfrm>
            <a:off x="8707320" y="3108960"/>
            <a:ext cx="757080" cy="250200"/>
            <a:chOff x="8707320" y="3108960"/>
            <a:chExt cx="757080" cy="250200"/>
          </a:xfrm>
        </p:grpSpPr>
        <p:sp>
          <p:nvSpPr>
            <p:cNvPr id="77" name="CustomShape 34"/>
            <p:cNvSpPr/>
            <p:nvPr/>
          </p:nvSpPr>
          <p:spPr>
            <a:xfrm>
              <a:off x="8841600" y="3199320"/>
              <a:ext cx="492120" cy="1054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8" name="CustomShape 35"/>
            <p:cNvSpPr/>
            <p:nvPr/>
          </p:nvSpPr>
          <p:spPr>
            <a:xfrm>
              <a:off x="8707320" y="3108960"/>
              <a:ext cx="757080" cy="25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en-GB" sz="1050" spc="-1" strike="noStrike">
                  <a:solidFill>
                    <a:srgbClr val="000000"/>
                  </a:solidFill>
                  <a:latin typeface="Calibri"/>
                </a:rPr>
                <a:t>.gfedcba</a:t>
              </a:r>
              <a:endParaRPr b="0" lang="pt-BR" sz="1050" spc="-1" strike="noStrike">
                <a:latin typeface="Arial"/>
              </a:endParaRPr>
            </a:p>
          </p:txBody>
        </p:sp>
      </p:grpSp>
      <p:grpSp>
        <p:nvGrpSpPr>
          <p:cNvPr id="79" name="Group 36"/>
          <p:cNvGrpSpPr/>
          <p:nvPr/>
        </p:nvGrpSpPr>
        <p:grpSpPr>
          <a:xfrm>
            <a:off x="9605520" y="3104280"/>
            <a:ext cx="757080" cy="250200"/>
            <a:chOff x="9605520" y="3104280"/>
            <a:chExt cx="757080" cy="250200"/>
          </a:xfrm>
        </p:grpSpPr>
        <p:sp>
          <p:nvSpPr>
            <p:cNvPr id="80" name="CustomShape 37"/>
            <p:cNvSpPr/>
            <p:nvPr/>
          </p:nvSpPr>
          <p:spPr>
            <a:xfrm>
              <a:off x="9739800" y="3194640"/>
              <a:ext cx="492120" cy="1054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1" name="CustomShape 38"/>
            <p:cNvSpPr/>
            <p:nvPr/>
          </p:nvSpPr>
          <p:spPr>
            <a:xfrm>
              <a:off x="9605520" y="3104280"/>
              <a:ext cx="757080" cy="25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en-GB" sz="1050" spc="-1" strike="noStrike">
                  <a:solidFill>
                    <a:srgbClr val="000000"/>
                  </a:solidFill>
                  <a:latin typeface="Calibri"/>
                </a:rPr>
                <a:t>.gfedcba</a:t>
              </a:r>
              <a:endParaRPr b="0" lang="pt-BR" sz="1050" spc="-1" strike="noStrike">
                <a:latin typeface="Arial"/>
              </a:endParaRPr>
            </a:p>
          </p:txBody>
        </p:sp>
      </p:grpSp>
      <p:sp>
        <p:nvSpPr>
          <p:cNvPr id="82" name="Line 39"/>
          <p:cNvSpPr/>
          <p:nvPr/>
        </p:nvSpPr>
        <p:spPr>
          <a:xfrm flipV="1">
            <a:off x="4914360" y="3746160"/>
            <a:ext cx="0" cy="1134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3" name="Line 40"/>
          <p:cNvSpPr/>
          <p:nvPr/>
        </p:nvSpPr>
        <p:spPr>
          <a:xfrm flipV="1">
            <a:off x="4848840" y="3856680"/>
            <a:ext cx="0" cy="687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4" name="Line 41"/>
          <p:cNvSpPr/>
          <p:nvPr/>
        </p:nvSpPr>
        <p:spPr>
          <a:xfrm flipV="1">
            <a:off x="4917600" y="4162680"/>
            <a:ext cx="0" cy="1821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5" name="Line 42"/>
          <p:cNvSpPr/>
          <p:nvPr/>
        </p:nvSpPr>
        <p:spPr>
          <a:xfrm flipV="1">
            <a:off x="4867200" y="4097880"/>
            <a:ext cx="0" cy="1260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6" name="Line 43"/>
          <p:cNvSpPr/>
          <p:nvPr/>
        </p:nvSpPr>
        <p:spPr>
          <a:xfrm flipV="1">
            <a:off x="4801320" y="4043160"/>
            <a:ext cx="0" cy="547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7" name="Line 44"/>
          <p:cNvSpPr/>
          <p:nvPr/>
        </p:nvSpPr>
        <p:spPr>
          <a:xfrm>
            <a:off x="4577040" y="3981240"/>
            <a:ext cx="3898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8" name="Line 45"/>
          <p:cNvSpPr/>
          <p:nvPr/>
        </p:nvSpPr>
        <p:spPr>
          <a:xfrm>
            <a:off x="4586400" y="3621600"/>
            <a:ext cx="3805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9" name="Line 46"/>
          <p:cNvSpPr/>
          <p:nvPr/>
        </p:nvSpPr>
        <p:spPr>
          <a:xfrm>
            <a:off x="4586400" y="3746160"/>
            <a:ext cx="33120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0" name="Line 47"/>
          <p:cNvSpPr/>
          <p:nvPr/>
        </p:nvSpPr>
        <p:spPr>
          <a:xfrm>
            <a:off x="4917600" y="3856680"/>
            <a:ext cx="5076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1" name="Line 48"/>
          <p:cNvSpPr/>
          <p:nvPr/>
        </p:nvSpPr>
        <p:spPr>
          <a:xfrm>
            <a:off x="4848840" y="3918960"/>
            <a:ext cx="1180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2" name="Line 49"/>
          <p:cNvSpPr/>
          <p:nvPr/>
        </p:nvSpPr>
        <p:spPr>
          <a:xfrm>
            <a:off x="4586400" y="3856680"/>
            <a:ext cx="259560" cy="46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3" name="Line 50"/>
          <p:cNvSpPr/>
          <p:nvPr/>
        </p:nvSpPr>
        <p:spPr>
          <a:xfrm>
            <a:off x="4592520" y="4100400"/>
            <a:ext cx="20880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4" name="Line 51"/>
          <p:cNvSpPr/>
          <p:nvPr/>
        </p:nvSpPr>
        <p:spPr>
          <a:xfrm>
            <a:off x="4801320" y="4043160"/>
            <a:ext cx="1720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5" name="Line 52"/>
          <p:cNvSpPr/>
          <p:nvPr/>
        </p:nvSpPr>
        <p:spPr>
          <a:xfrm>
            <a:off x="4577040" y="4226400"/>
            <a:ext cx="29016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6" name="Line 53"/>
          <p:cNvSpPr/>
          <p:nvPr/>
        </p:nvSpPr>
        <p:spPr>
          <a:xfrm>
            <a:off x="4867200" y="4104000"/>
            <a:ext cx="10620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7" name="Line 54"/>
          <p:cNvSpPr/>
          <p:nvPr/>
        </p:nvSpPr>
        <p:spPr>
          <a:xfrm>
            <a:off x="4911480" y="4168440"/>
            <a:ext cx="619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8" name="Line 55"/>
          <p:cNvSpPr/>
          <p:nvPr/>
        </p:nvSpPr>
        <p:spPr>
          <a:xfrm>
            <a:off x="4577040" y="4344840"/>
            <a:ext cx="340560" cy="43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9" name="Line 56"/>
          <p:cNvSpPr/>
          <p:nvPr/>
        </p:nvSpPr>
        <p:spPr>
          <a:xfrm flipV="1">
            <a:off x="4929840" y="4824000"/>
            <a:ext cx="0" cy="1134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0" name="Line 57"/>
          <p:cNvSpPr/>
          <p:nvPr/>
        </p:nvSpPr>
        <p:spPr>
          <a:xfrm flipV="1">
            <a:off x="4864320" y="4934520"/>
            <a:ext cx="0" cy="687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1" name="Line 58"/>
          <p:cNvSpPr/>
          <p:nvPr/>
        </p:nvSpPr>
        <p:spPr>
          <a:xfrm flipV="1">
            <a:off x="4933080" y="5240520"/>
            <a:ext cx="0" cy="1821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2" name="Line 59"/>
          <p:cNvSpPr/>
          <p:nvPr/>
        </p:nvSpPr>
        <p:spPr>
          <a:xfrm flipV="1">
            <a:off x="4882680" y="5175720"/>
            <a:ext cx="0" cy="1260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3" name="Line 60"/>
          <p:cNvSpPr/>
          <p:nvPr/>
        </p:nvSpPr>
        <p:spPr>
          <a:xfrm flipV="1">
            <a:off x="4816800" y="5121000"/>
            <a:ext cx="0" cy="547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4" name="Line 61"/>
          <p:cNvSpPr/>
          <p:nvPr/>
        </p:nvSpPr>
        <p:spPr>
          <a:xfrm>
            <a:off x="4592520" y="5059080"/>
            <a:ext cx="59140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5" name="Line 62"/>
          <p:cNvSpPr/>
          <p:nvPr/>
        </p:nvSpPr>
        <p:spPr>
          <a:xfrm>
            <a:off x="4601880" y="4824000"/>
            <a:ext cx="33120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6" name="Line 63"/>
          <p:cNvSpPr/>
          <p:nvPr/>
        </p:nvSpPr>
        <p:spPr>
          <a:xfrm>
            <a:off x="4933080" y="4934520"/>
            <a:ext cx="543024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7" name="Line 64"/>
          <p:cNvSpPr/>
          <p:nvPr/>
        </p:nvSpPr>
        <p:spPr>
          <a:xfrm>
            <a:off x="4864320" y="4997160"/>
            <a:ext cx="557784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8" name="Line 65"/>
          <p:cNvSpPr/>
          <p:nvPr/>
        </p:nvSpPr>
        <p:spPr>
          <a:xfrm>
            <a:off x="4601880" y="4934520"/>
            <a:ext cx="259560" cy="504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9" name="Line 66"/>
          <p:cNvSpPr/>
          <p:nvPr/>
        </p:nvSpPr>
        <p:spPr>
          <a:xfrm>
            <a:off x="4608000" y="5178240"/>
            <a:ext cx="20880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0" name="Line 67"/>
          <p:cNvSpPr/>
          <p:nvPr/>
        </p:nvSpPr>
        <p:spPr>
          <a:xfrm>
            <a:off x="4816800" y="5121000"/>
            <a:ext cx="57751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1" name="Line 68"/>
          <p:cNvSpPr/>
          <p:nvPr/>
        </p:nvSpPr>
        <p:spPr>
          <a:xfrm>
            <a:off x="4592520" y="5304240"/>
            <a:ext cx="29016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2" name="Line 69"/>
          <p:cNvSpPr/>
          <p:nvPr/>
        </p:nvSpPr>
        <p:spPr>
          <a:xfrm>
            <a:off x="4882680" y="5181840"/>
            <a:ext cx="57877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3" name="Line 70"/>
          <p:cNvSpPr/>
          <p:nvPr/>
        </p:nvSpPr>
        <p:spPr>
          <a:xfrm>
            <a:off x="4926960" y="5246280"/>
            <a:ext cx="58006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4" name="Line 71"/>
          <p:cNvSpPr/>
          <p:nvPr/>
        </p:nvSpPr>
        <p:spPr>
          <a:xfrm>
            <a:off x="4592520" y="5422680"/>
            <a:ext cx="340560" cy="43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5" name="Line 72"/>
          <p:cNvSpPr/>
          <p:nvPr/>
        </p:nvSpPr>
        <p:spPr>
          <a:xfrm flipV="1">
            <a:off x="10361520" y="1658520"/>
            <a:ext cx="0" cy="32644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6" name="Line 73"/>
          <p:cNvSpPr/>
          <p:nvPr/>
        </p:nvSpPr>
        <p:spPr>
          <a:xfrm flipH="1" flipV="1">
            <a:off x="10442160" y="1368000"/>
            <a:ext cx="7560" cy="36291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7" name="Line 74"/>
          <p:cNvSpPr/>
          <p:nvPr/>
        </p:nvSpPr>
        <p:spPr>
          <a:xfrm flipV="1">
            <a:off x="10506600" y="1142280"/>
            <a:ext cx="0" cy="39196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8" name="Line 75"/>
          <p:cNvSpPr/>
          <p:nvPr/>
        </p:nvSpPr>
        <p:spPr>
          <a:xfrm flipV="1">
            <a:off x="10587600" y="959400"/>
            <a:ext cx="0" cy="41616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9" name="Line 76"/>
          <p:cNvSpPr/>
          <p:nvPr/>
        </p:nvSpPr>
        <p:spPr>
          <a:xfrm flipV="1">
            <a:off x="10670400" y="769320"/>
            <a:ext cx="0" cy="44157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0" name="Line 77"/>
          <p:cNvSpPr/>
          <p:nvPr/>
        </p:nvSpPr>
        <p:spPr>
          <a:xfrm flipV="1">
            <a:off x="10727640" y="622080"/>
            <a:ext cx="0" cy="46242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1" name="Line 78"/>
          <p:cNvSpPr/>
          <p:nvPr/>
        </p:nvSpPr>
        <p:spPr>
          <a:xfrm>
            <a:off x="9399240" y="1658520"/>
            <a:ext cx="9640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2" name="CustomShape 79"/>
          <p:cNvSpPr/>
          <p:nvPr/>
        </p:nvSpPr>
        <p:spPr>
          <a:xfrm>
            <a:off x="8506440" y="1489320"/>
            <a:ext cx="335160" cy="6274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23" name="Line 80"/>
          <p:cNvSpPr/>
          <p:nvPr/>
        </p:nvSpPr>
        <p:spPr>
          <a:xfrm>
            <a:off x="8549280" y="1368000"/>
            <a:ext cx="190044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4" name="Line 81"/>
          <p:cNvSpPr/>
          <p:nvPr/>
        </p:nvSpPr>
        <p:spPr>
          <a:xfrm flipV="1">
            <a:off x="8549280" y="1368000"/>
            <a:ext cx="0" cy="9558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5" name="Line 82"/>
          <p:cNvSpPr/>
          <p:nvPr/>
        </p:nvSpPr>
        <p:spPr>
          <a:xfrm>
            <a:off x="7674480" y="1142280"/>
            <a:ext cx="28321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6" name="Line 83"/>
          <p:cNvSpPr/>
          <p:nvPr/>
        </p:nvSpPr>
        <p:spPr>
          <a:xfrm flipV="1">
            <a:off x="7674480" y="1142280"/>
            <a:ext cx="0" cy="5353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7" name="Line 84"/>
          <p:cNvSpPr/>
          <p:nvPr/>
        </p:nvSpPr>
        <p:spPr>
          <a:xfrm>
            <a:off x="6786720" y="959400"/>
            <a:ext cx="38008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8" name="Line 85"/>
          <p:cNvSpPr/>
          <p:nvPr/>
        </p:nvSpPr>
        <p:spPr>
          <a:xfrm flipV="1">
            <a:off x="6786720" y="963720"/>
            <a:ext cx="0" cy="7138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9" name="Line 86"/>
          <p:cNvSpPr/>
          <p:nvPr/>
        </p:nvSpPr>
        <p:spPr>
          <a:xfrm flipV="1">
            <a:off x="5975640" y="769320"/>
            <a:ext cx="0" cy="91584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0" name="Line 87"/>
          <p:cNvSpPr/>
          <p:nvPr/>
        </p:nvSpPr>
        <p:spPr>
          <a:xfrm flipV="1">
            <a:off x="5150880" y="622080"/>
            <a:ext cx="0" cy="10825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1" name="Line 88"/>
          <p:cNvSpPr/>
          <p:nvPr/>
        </p:nvSpPr>
        <p:spPr>
          <a:xfrm>
            <a:off x="5975640" y="769320"/>
            <a:ext cx="469476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2" name="Line 89"/>
          <p:cNvSpPr/>
          <p:nvPr/>
        </p:nvSpPr>
        <p:spPr>
          <a:xfrm>
            <a:off x="5150880" y="622080"/>
            <a:ext cx="557676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3" name="Line 90"/>
          <p:cNvSpPr/>
          <p:nvPr/>
        </p:nvSpPr>
        <p:spPr>
          <a:xfrm>
            <a:off x="8244000" y="1972800"/>
            <a:ext cx="60480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4" name="Line 91"/>
          <p:cNvSpPr/>
          <p:nvPr/>
        </p:nvSpPr>
        <p:spPr>
          <a:xfrm>
            <a:off x="8013600" y="4235040"/>
            <a:ext cx="55584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5" name="Line 92"/>
          <p:cNvSpPr/>
          <p:nvPr/>
        </p:nvSpPr>
        <p:spPr>
          <a:xfrm>
            <a:off x="8113680" y="4168440"/>
            <a:ext cx="5821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6" name="Line 93"/>
          <p:cNvSpPr/>
          <p:nvPr/>
        </p:nvSpPr>
        <p:spPr>
          <a:xfrm>
            <a:off x="8156880" y="4097880"/>
            <a:ext cx="412560" cy="25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7" name="Line 94"/>
          <p:cNvSpPr/>
          <p:nvPr/>
        </p:nvSpPr>
        <p:spPr>
          <a:xfrm>
            <a:off x="8244000" y="4034880"/>
            <a:ext cx="32544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8" name="Line 95"/>
          <p:cNvSpPr/>
          <p:nvPr/>
        </p:nvSpPr>
        <p:spPr>
          <a:xfrm>
            <a:off x="8295480" y="3981240"/>
            <a:ext cx="27396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9" name="Line 96"/>
          <p:cNvSpPr/>
          <p:nvPr/>
        </p:nvSpPr>
        <p:spPr>
          <a:xfrm>
            <a:off x="8357760" y="3918960"/>
            <a:ext cx="1915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0" name="Line 97"/>
          <p:cNvSpPr/>
          <p:nvPr/>
        </p:nvSpPr>
        <p:spPr>
          <a:xfrm>
            <a:off x="8416800" y="3856680"/>
            <a:ext cx="1324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1" name="Line 98"/>
          <p:cNvSpPr/>
          <p:nvPr/>
        </p:nvSpPr>
        <p:spPr>
          <a:xfrm>
            <a:off x="8479800" y="3789000"/>
            <a:ext cx="8964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2" name="CustomShape 99"/>
          <p:cNvSpPr/>
          <p:nvPr/>
        </p:nvSpPr>
        <p:spPr>
          <a:xfrm rot="16200000">
            <a:off x="9252720" y="2809080"/>
            <a:ext cx="611280" cy="2498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DISP 1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43" name="CustomShape 100"/>
          <p:cNvSpPr/>
          <p:nvPr/>
        </p:nvSpPr>
        <p:spPr>
          <a:xfrm rot="16200000">
            <a:off x="8362080" y="2823120"/>
            <a:ext cx="611280" cy="2498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DISP 2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44" name="CustomShape 101"/>
          <p:cNvSpPr/>
          <p:nvPr/>
        </p:nvSpPr>
        <p:spPr>
          <a:xfrm rot="16200000">
            <a:off x="7524000" y="2853000"/>
            <a:ext cx="611280" cy="2498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DISP 3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45" name="CustomShape 102"/>
          <p:cNvSpPr/>
          <p:nvPr/>
        </p:nvSpPr>
        <p:spPr>
          <a:xfrm rot="16200000">
            <a:off x="6653880" y="2844360"/>
            <a:ext cx="611280" cy="2498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DISP 4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46" name="CustomShape 103"/>
          <p:cNvSpPr/>
          <p:nvPr/>
        </p:nvSpPr>
        <p:spPr>
          <a:xfrm rot="16200000">
            <a:off x="5828400" y="2843280"/>
            <a:ext cx="611280" cy="2498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DISP 5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47" name="CustomShape 104"/>
          <p:cNvSpPr/>
          <p:nvPr/>
        </p:nvSpPr>
        <p:spPr>
          <a:xfrm rot="16200000">
            <a:off x="5014800" y="2843280"/>
            <a:ext cx="611280" cy="2498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DISP 6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148" name="" descr=""/>
          <p:cNvPicPr/>
          <p:nvPr/>
        </p:nvPicPr>
        <p:blipFill>
          <a:blip r:embed="rId5"/>
          <a:stretch/>
        </p:blipFill>
        <p:spPr>
          <a:xfrm>
            <a:off x="8568000" y="6264000"/>
            <a:ext cx="2199960" cy="5713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Application>LibreOffice/6.4.7.2$Linux_X86_64 LibreOffice_project/40$Build-2</Application>
  <Words>32</Words>
  <Paragraphs>18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2021-07-05T12:53:32Z</dcterms:created>
  <dc:creator>Eduardo</dc:creator>
  <dc:description/>
  <dc:language>pt-BR</dc:language>
  <cp:lastModifiedBy/>
  <dcterms:modified xsi:type="dcterms:W3CDTF">2021-11-22T12:51:06Z</dcterms:modified>
  <cp:revision>19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Custom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