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1.png" ContentType="image/png"/>
  <Override PartName="/ppt/media/image9.png" ContentType="image/png"/>
  <Override PartName="/ppt/media/image12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jpeg" ContentType="image/jpeg"/>
  <Override PartName="/ppt/media/image8.png" ContentType="image/png"/>
  <Override PartName="/ppt/media/image13.png" ContentType="image/png"/>
  <Override PartName="/ppt/media/image7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799762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9719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39640" y="3682080"/>
            <a:ext cx="9719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520240" y="160452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39640" y="368208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5520240" y="368208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31294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826080" y="1604520"/>
            <a:ext cx="31294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7112160" y="1604520"/>
            <a:ext cx="31294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539640" y="3682080"/>
            <a:ext cx="31294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826080" y="3682080"/>
            <a:ext cx="31294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7112160" y="3682080"/>
            <a:ext cx="31294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39640" y="1604520"/>
            <a:ext cx="971928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9719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3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520240" y="1604520"/>
            <a:ext cx="4743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810000" y="2130480"/>
            <a:ext cx="9179280" cy="681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520240" y="1604520"/>
            <a:ext cx="4743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39640" y="368208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3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520240" y="160452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520240" y="368208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39640" y="160452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520240" y="1604520"/>
            <a:ext cx="4743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39640" y="3682080"/>
            <a:ext cx="9719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10000" y="2130480"/>
            <a:ext cx="917928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540000" y="6356520"/>
            <a:ext cx="25196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E811F3D2-7D31-495C-964D-FB4780D007CE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11/22/21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690000" y="6356520"/>
            <a:ext cx="34196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7740000" y="6356520"/>
            <a:ext cx="25196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6EA7611-447D-4E34-9AFA-0CB453D3DF48}" type="slidenum">
              <a:rPr b="0" lang="en-GB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pt-B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" descr="Untitled.png"/>
          <p:cNvPicPr/>
          <p:nvPr/>
        </p:nvPicPr>
        <p:blipFill>
          <a:blip r:embed="rId1"/>
          <a:stretch/>
        </p:blipFill>
        <p:spPr>
          <a:xfrm>
            <a:off x="87840" y="1909440"/>
            <a:ext cx="4852080" cy="4035240"/>
          </a:xfrm>
          <a:prstGeom prst="rect">
            <a:avLst/>
          </a:prstGeom>
          <a:ln>
            <a:noFill/>
          </a:ln>
        </p:spPr>
      </p:pic>
      <p:sp>
        <p:nvSpPr>
          <p:cNvPr id="41" name="CustomShape 1"/>
          <p:cNvSpPr/>
          <p:nvPr/>
        </p:nvSpPr>
        <p:spPr>
          <a:xfrm>
            <a:off x="3629160" y="2196000"/>
            <a:ext cx="34740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40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3484800" y="2385000"/>
            <a:ext cx="41724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Vcc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3378240" y="5403960"/>
            <a:ext cx="48276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GND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3551400" y="5592960"/>
            <a:ext cx="34740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20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45" name="Picture 110" descr="Capture d’écran 2021-07-05 à 09.56.53.png"/>
          <p:cNvPicPr/>
          <p:nvPr/>
        </p:nvPicPr>
        <p:blipFill>
          <a:blip r:embed="rId2"/>
          <a:stretch/>
        </p:blipFill>
        <p:spPr>
          <a:xfrm>
            <a:off x="3382920" y="5667120"/>
            <a:ext cx="463320" cy="628200"/>
          </a:xfrm>
          <a:prstGeom prst="rect">
            <a:avLst/>
          </a:prstGeom>
          <a:ln>
            <a:noFill/>
          </a:ln>
        </p:spPr>
      </p:pic>
      <p:sp>
        <p:nvSpPr>
          <p:cNvPr id="46" name="Line 5"/>
          <p:cNvSpPr/>
          <p:nvPr/>
        </p:nvSpPr>
        <p:spPr>
          <a:xfrm>
            <a:off x="3674520" y="1919880"/>
            <a:ext cx="0" cy="48924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7" name="CustomShape 6"/>
          <p:cNvSpPr/>
          <p:nvPr/>
        </p:nvSpPr>
        <p:spPr>
          <a:xfrm>
            <a:off x="3602520" y="1805040"/>
            <a:ext cx="133920" cy="133920"/>
          </a:xfrm>
          <a:prstGeom prst="ellipse">
            <a:avLst/>
          </a:prstGeom>
          <a:noFill/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8" name="CustomShape 7"/>
          <p:cNvSpPr/>
          <p:nvPr/>
        </p:nvSpPr>
        <p:spPr>
          <a:xfrm>
            <a:off x="3113640" y="1726200"/>
            <a:ext cx="50868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+5 V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49" name="CustomShape 8"/>
          <p:cNvSpPr/>
          <p:nvPr/>
        </p:nvSpPr>
        <p:spPr>
          <a:xfrm>
            <a:off x="2230560" y="4653360"/>
            <a:ext cx="379800" cy="101304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0" name="CustomShape 9"/>
          <p:cNvSpPr/>
          <p:nvPr/>
        </p:nvSpPr>
        <p:spPr>
          <a:xfrm>
            <a:off x="2040480" y="5302080"/>
            <a:ext cx="379800" cy="24588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1" name="Line 10"/>
          <p:cNvSpPr/>
          <p:nvPr/>
        </p:nvSpPr>
        <p:spPr>
          <a:xfrm>
            <a:off x="2040120" y="5422680"/>
            <a:ext cx="19008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2" name="Line 11"/>
          <p:cNvSpPr/>
          <p:nvPr/>
        </p:nvSpPr>
        <p:spPr>
          <a:xfrm>
            <a:off x="2230200" y="4702680"/>
            <a:ext cx="39240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3" name="Line 12"/>
          <p:cNvSpPr/>
          <p:nvPr/>
        </p:nvSpPr>
        <p:spPr>
          <a:xfrm flipV="1">
            <a:off x="2236320" y="4702680"/>
            <a:ext cx="0" cy="72000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4" name="Line 13"/>
          <p:cNvSpPr/>
          <p:nvPr/>
        </p:nvSpPr>
        <p:spPr>
          <a:xfrm flipV="1">
            <a:off x="2179080" y="4217400"/>
            <a:ext cx="0" cy="59184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5" name="Line 14"/>
          <p:cNvSpPr/>
          <p:nvPr/>
        </p:nvSpPr>
        <p:spPr>
          <a:xfrm>
            <a:off x="2179080" y="4226040"/>
            <a:ext cx="443520" cy="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6" name="Line 15"/>
          <p:cNvSpPr/>
          <p:nvPr/>
        </p:nvSpPr>
        <p:spPr>
          <a:xfrm flipV="1">
            <a:off x="867600" y="4822200"/>
            <a:ext cx="1311480" cy="396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7" name="Line 16"/>
          <p:cNvSpPr/>
          <p:nvPr/>
        </p:nvSpPr>
        <p:spPr>
          <a:xfrm flipV="1">
            <a:off x="867600" y="3759840"/>
            <a:ext cx="0" cy="164376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8" name="Line 17"/>
          <p:cNvSpPr/>
          <p:nvPr/>
        </p:nvSpPr>
        <p:spPr>
          <a:xfrm>
            <a:off x="546480" y="4349160"/>
            <a:ext cx="321120" cy="468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9" name="Line 18"/>
          <p:cNvSpPr/>
          <p:nvPr/>
        </p:nvSpPr>
        <p:spPr>
          <a:xfrm>
            <a:off x="867600" y="5416920"/>
            <a:ext cx="153720" cy="4680"/>
          </a:xfrm>
          <a:prstGeom prst="line">
            <a:avLst/>
          </a:prstGeom>
          <a:ln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0" name="CustomShape 19"/>
          <p:cNvSpPr/>
          <p:nvPr/>
        </p:nvSpPr>
        <p:spPr>
          <a:xfrm>
            <a:off x="2723400" y="5688000"/>
            <a:ext cx="760320" cy="25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AT89S52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61" name="Picture 1" descr="Capture d’écran 2021-07-11 à 19.24.55.png"/>
          <p:cNvPicPr/>
          <p:nvPr/>
        </p:nvPicPr>
        <p:blipFill>
          <a:blip r:embed="rId3"/>
          <a:stretch/>
        </p:blipFill>
        <p:spPr>
          <a:xfrm>
            <a:off x="4966920" y="1677600"/>
            <a:ext cx="3657960" cy="2649600"/>
          </a:xfrm>
          <a:prstGeom prst="rect">
            <a:avLst/>
          </a:prstGeom>
          <a:ln>
            <a:noFill/>
          </a:ln>
        </p:spPr>
      </p:pic>
      <p:pic>
        <p:nvPicPr>
          <p:cNvPr id="62" name="Picture 2" descr="Capture d’écran 2021-07-11 à 19.24.55 2.png"/>
          <p:cNvPicPr/>
          <p:nvPr/>
        </p:nvPicPr>
        <p:blipFill>
          <a:blip r:embed="rId4"/>
          <a:stretch/>
        </p:blipFill>
        <p:spPr>
          <a:xfrm>
            <a:off x="8549640" y="1665720"/>
            <a:ext cx="1797120" cy="2661480"/>
          </a:xfrm>
          <a:prstGeom prst="rect">
            <a:avLst/>
          </a:prstGeom>
          <a:ln>
            <a:noFill/>
          </a:ln>
        </p:spPr>
      </p:pic>
      <p:sp>
        <p:nvSpPr>
          <p:cNvPr id="63" name="Line 20"/>
          <p:cNvSpPr/>
          <p:nvPr/>
        </p:nvSpPr>
        <p:spPr>
          <a:xfrm flipV="1">
            <a:off x="4966920" y="3621600"/>
            <a:ext cx="0" cy="1674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grpSp>
        <p:nvGrpSpPr>
          <p:cNvPr id="64" name="Group 21"/>
          <p:cNvGrpSpPr/>
          <p:nvPr/>
        </p:nvGrpSpPr>
        <p:grpSpPr>
          <a:xfrm>
            <a:off x="5349240" y="3104280"/>
            <a:ext cx="757080" cy="250200"/>
            <a:chOff x="5349240" y="3104280"/>
            <a:chExt cx="757080" cy="250200"/>
          </a:xfrm>
        </p:grpSpPr>
        <p:sp>
          <p:nvSpPr>
            <p:cNvPr id="65" name="CustomShape 22"/>
            <p:cNvSpPr/>
            <p:nvPr/>
          </p:nvSpPr>
          <p:spPr>
            <a:xfrm>
              <a:off x="5483520" y="3194640"/>
              <a:ext cx="492120" cy="105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6" name="CustomShape 23"/>
            <p:cNvSpPr/>
            <p:nvPr/>
          </p:nvSpPr>
          <p:spPr>
            <a:xfrm>
              <a:off x="5349240" y="3104280"/>
              <a:ext cx="757080" cy="25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n-GB" sz="1050" spc="-1" strike="noStrike">
                  <a:solidFill>
                    <a:srgbClr val="000000"/>
                  </a:solidFill>
                  <a:latin typeface="Calibri"/>
                </a:rPr>
                <a:t>.gfedcba</a:t>
              </a:r>
              <a:endParaRPr b="0" lang="pt-BR" sz="1050" spc="-1" strike="noStrike">
                <a:latin typeface="Arial"/>
              </a:endParaRPr>
            </a:p>
          </p:txBody>
        </p:sp>
      </p:grpSp>
      <p:grpSp>
        <p:nvGrpSpPr>
          <p:cNvPr id="67" name="Group 24"/>
          <p:cNvGrpSpPr/>
          <p:nvPr/>
        </p:nvGrpSpPr>
        <p:grpSpPr>
          <a:xfrm>
            <a:off x="6167520" y="3096720"/>
            <a:ext cx="757080" cy="250200"/>
            <a:chOff x="6167520" y="3096720"/>
            <a:chExt cx="757080" cy="250200"/>
          </a:xfrm>
        </p:grpSpPr>
        <p:sp>
          <p:nvSpPr>
            <p:cNvPr id="68" name="CustomShape 25"/>
            <p:cNvSpPr/>
            <p:nvPr/>
          </p:nvSpPr>
          <p:spPr>
            <a:xfrm>
              <a:off x="6301800" y="3187080"/>
              <a:ext cx="492120" cy="105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26"/>
            <p:cNvSpPr/>
            <p:nvPr/>
          </p:nvSpPr>
          <p:spPr>
            <a:xfrm>
              <a:off x="6167520" y="3096720"/>
              <a:ext cx="757080" cy="25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n-GB" sz="1050" spc="-1" strike="noStrike">
                  <a:solidFill>
                    <a:srgbClr val="000000"/>
                  </a:solidFill>
                  <a:latin typeface="Calibri"/>
                </a:rPr>
                <a:t>.gfedcba</a:t>
              </a:r>
              <a:endParaRPr b="0" lang="pt-BR" sz="1050" spc="-1" strike="noStrike">
                <a:latin typeface="Arial"/>
              </a:endParaRPr>
            </a:p>
          </p:txBody>
        </p:sp>
      </p:grpSp>
      <p:grpSp>
        <p:nvGrpSpPr>
          <p:cNvPr id="70" name="Group 27"/>
          <p:cNvGrpSpPr/>
          <p:nvPr/>
        </p:nvGrpSpPr>
        <p:grpSpPr>
          <a:xfrm>
            <a:off x="6983280" y="3095280"/>
            <a:ext cx="757080" cy="250200"/>
            <a:chOff x="6983280" y="3095280"/>
            <a:chExt cx="757080" cy="250200"/>
          </a:xfrm>
        </p:grpSpPr>
        <p:sp>
          <p:nvSpPr>
            <p:cNvPr id="71" name="CustomShape 28"/>
            <p:cNvSpPr/>
            <p:nvPr/>
          </p:nvSpPr>
          <p:spPr>
            <a:xfrm>
              <a:off x="7117560" y="3185280"/>
              <a:ext cx="492120" cy="105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CustomShape 29"/>
            <p:cNvSpPr/>
            <p:nvPr/>
          </p:nvSpPr>
          <p:spPr>
            <a:xfrm>
              <a:off x="6983280" y="3095280"/>
              <a:ext cx="757080" cy="25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n-GB" sz="1050" spc="-1" strike="noStrike">
                  <a:solidFill>
                    <a:srgbClr val="000000"/>
                  </a:solidFill>
                  <a:latin typeface="Calibri"/>
                </a:rPr>
                <a:t>.gfedcba</a:t>
              </a:r>
              <a:endParaRPr b="0" lang="pt-BR" sz="1050" spc="-1" strike="noStrike">
                <a:latin typeface="Arial"/>
              </a:endParaRPr>
            </a:p>
          </p:txBody>
        </p:sp>
      </p:grpSp>
      <p:grpSp>
        <p:nvGrpSpPr>
          <p:cNvPr id="73" name="Group 30"/>
          <p:cNvGrpSpPr/>
          <p:nvPr/>
        </p:nvGrpSpPr>
        <p:grpSpPr>
          <a:xfrm>
            <a:off x="7879680" y="3104280"/>
            <a:ext cx="757080" cy="250200"/>
            <a:chOff x="7879680" y="3104280"/>
            <a:chExt cx="757080" cy="250200"/>
          </a:xfrm>
        </p:grpSpPr>
        <p:sp>
          <p:nvSpPr>
            <p:cNvPr id="74" name="CustomShape 31"/>
            <p:cNvSpPr/>
            <p:nvPr/>
          </p:nvSpPr>
          <p:spPr>
            <a:xfrm>
              <a:off x="8013960" y="3194640"/>
              <a:ext cx="492120" cy="105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5" name="CustomShape 32"/>
            <p:cNvSpPr/>
            <p:nvPr/>
          </p:nvSpPr>
          <p:spPr>
            <a:xfrm>
              <a:off x="7879680" y="3104280"/>
              <a:ext cx="757080" cy="25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n-GB" sz="1050" spc="-1" strike="noStrike">
                  <a:solidFill>
                    <a:srgbClr val="000000"/>
                  </a:solidFill>
                  <a:latin typeface="Calibri"/>
                </a:rPr>
                <a:t>.gfedcba</a:t>
              </a:r>
              <a:endParaRPr b="0" lang="pt-BR" sz="1050" spc="-1" strike="noStrike">
                <a:latin typeface="Arial"/>
              </a:endParaRPr>
            </a:p>
          </p:txBody>
        </p:sp>
      </p:grpSp>
      <p:grpSp>
        <p:nvGrpSpPr>
          <p:cNvPr id="76" name="Group 33"/>
          <p:cNvGrpSpPr/>
          <p:nvPr/>
        </p:nvGrpSpPr>
        <p:grpSpPr>
          <a:xfrm>
            <a:off x="8707320" y="3108960"/>
            <a:ext cx="757080" cy="250200"/>
            <a:chOff x="8707320" y="3108960"/>
            <a:chExt cx="757080" cy="250200"/>
          </a:xfrm>
        </p:grpSpPr>
        <p:sp>
          <p:nvSpPr>
            <p:cNvPr id="77" name="CustomShape 34"/>
            <p:cNvSpPr/>
            <p:nvPr/>
          </p:nvSpPr>
          <p:spPr>
            <a:xfrm>
              <a:off x="8841600" y="3199320"/>
              <a:ext cx="492120" cy="105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8" name="CustomShape 35"/>
            <p:cNvSpPr/>
            <p:nvPr/>
          </p:nvSpPr>
          <p:spPr>
            <a:xfrm>
              <a:off x="8707320" y="3108960"/>
              <a:ext cx="757080" cy="25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n-GB" sz="1050" spc="-1" strike="noStrike">
                  <a:solidFill>
                    <a:srgbClr val="000000"/>
                  </a:solidFill>
                  <a:latin typeface="Calibri"/>
                </a:rPr>
                <a:t>.gfedcba</a:t>
              </a:r>
              <a:endParaRPr b="0" lang="pt-BR" sz="1050" spc="-1" strike="noStrike">
                <a:latin typeface="Arial"/>
              </a:endParaRPr>
            </a:p>
          </p:txBody>
        </p:sp>
      </p:grpSp>
      <p:grpSp>
        <p:nvGrpSpPr>
          <p:cNvPr id="79" name="Group 36"/>
          <p:cNvGrpSpPr/>
          <p:nvPr/>
        </p:nvGrpSpPr>
        <p:grpSpPr>
          <a:xfrm>
            <a:off x="9605520" y="3104280"/>
            <a:ext cx="757080" cy="250200"/>
            <a:chOff x="9605520" y="3104280"/>
            <a:chExt cx="757080" cy="250200"/>
          </a:xfrm>
        </p:grpSpPr>
        <p:sp>
          <p:nvSpPr>
            <p:cNvPr id="80" name="CustomShape 37"/>
            <p:cNvSpPr/>
            <p:nvPr/>
          </p:nvSpPr>
          <p:spPr>
            <a:xfrm>
              <a:off x="9739800" y="3194640"/>
              <a:ext cx="492120" cy="105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1" name="CustomShape 38"/>
            <p:cNvSpPr/>
            <p:nvPr/>
          </p:nvSpPr>
          <p:spPr>
            <a:xfrm>
              <a:off x="9605520" y="3104280"/>
              <a:ext cx="757080" cy="25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n-GB" sz="1050" spc="-1" strike="noStrike">
                  <a:solidFill>
                    <a:srgbClr val="000000"/>
                  </a:solidFill>
                  <a:latin typeface="Calibri"/>
                </a:rPr>
                <a:t>.gfedcba</a:t>
              </a:r>
              <a:endParaRPr b="0" lang="pt-BR" sz="1050" spc="-1" strike="noStrike">
                <a:latin typeface="Arial"/>
              </a:endParaRPr>
            </a:p>
          </p:txBody>
        </p:sp>
      </p:grpSp>
      <p:sp>
        <p:nvSpPr>
          <p:cNvPr id="82" name="Line 39"/>
          <p:cNvSpPr/>
          <p:nvPr/>
        </p:nvSpPr>
        <p:spPr>
          <a:xfrm flipV="1">
            <a:off x="4914360" y="3746160"/>
            <a:ext cx="0" cy="1134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3" name="Line 40"/>
          <p:cNvSpPr/>
          <p:nvPr/>
        </p:nvSpPr>
        <p:spPr>
          <a:xfrm flipV="1">
            <a:off x="4848840" y="3856680"/>
            <a:ext cx="0" cy="687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4" name="Line 41"/>
          <p:cNvSpPr/>
          <p:nvPr/>
        </p:nvSpPr>
        <p:spPr>
          <a:xfrm flipV="1">
            <a:off x="4929480" y="4162680"/>
            <a:ext cx="0" cy="1821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5" name="Line 42"/>
          <p:cNvSpPr/>
          <p:nvPr/>
        </p:nvSpPr>
        <p:spPr>
          <a:xfrm flipV="1">
            <a:off x="4867200" y="4097880"/>
            <a:ext cx="0" cy="1260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6" name="Line 43"/>
          <p:cNvSpPr/>
          <p:nvPr/>
        </p:nvSpPr>
        <p:spPr>
          <a:xfrm flipV="1">
            <a:off x="4801320" y="4043160"/>
            <a:ext cx="0" cy="547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7" name="Line 44"/>
          <p:cNvSpPr/>
          <p:nvPr/>
        </p:nvSpPr>
        <p:spPr>
          <a:xfrm>
            <a:off x="4577040" y="3981240"/>
            <a:ext cx="3898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8" name="Line 45"/>
          <p:cNvSpPr/>
          <p:nvPr/>
        </p:nvSpPr>
        <p:spPr>
          <a:xfrm>
            <a:off x="4586400" y="3621600"/>
            <a:ext cx="3805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9" name="Line 46"/>
          <p:cNvSpPr/>
          <p:nvPr/>
        </p:nvSpPr>
        <p:spPr>
          <a:xfrm>
            <a:off x="4586400" y="3746160"/>
            <a:ext cx="3312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0" name="Line 47"/>
          <p:cNvSpPr/>
          <p:nvPr/>
        </p:nvSpPr>
        <p:spPr>
          <a:xfrm>
            <a:off x="4917600" y="3856680"/>
            <a:ext cx="5076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1" name="Line 48"/>
          <p:cNvSpPr/>
          <p:nvPr/>
        </p:nvSpPr>
        <p:spPr>
          <a:xfrm>
            <a:off x="4848840" y="3918960"/>
            <a:ext cx="1180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2" name="Line 49"/>
          <p:cNvSpPr/>
          <p:nvPr/>
        </p:nvSpPr>
        <p:spPr>
          <a:xfrm>
            <a:off x="4586400" y="3856680"/>
            <a:ext cx="259560" cy="46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3" name="Line 50"/>
          <p:cNvSpPr/>
          <p:nvPr/>
        </p:nvSpPr>
        <p:spPr>
          <a:xfrm>
            <a:off x="4592520" y="4100400"/>
            <a:ext cx="2088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4" name="Line 51"/>
          <p:cNvSpPr/>
          <p:nvPr/>
        </p:nvSpPr>
        <p:spPr>
          <a:xfrm>
            <a:off x="4801320" y="4043160"/>
            <a:ext cx="1720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5" name="Line 52"/>
          <p:cNvSpPr/>
          <p:nvPr/>
        </p:nvSpPr>
        <p:spPr>
          <a:xfrm>
            <a:off x="4577040" y="4226400"/>
            <a:ext cx="29016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6" name="Line 53"/>
          <p:cNvSpPr/>
          <p:nvPr/>
        </p:nvSpPr>
        <p:spPr>
          <a:xfrm>
            <a:off x="4867200" y="4104000"/>
            <a:ext cx="1062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7" name="Line 54"/>
          <p:cNvSpPr/>
          <p:nvPr/>
        </p:nvSpPr>
        <p:spPr>
          <a:xfrm>
            <a:off x="4911480" y="4168440"/>
            <a:ext cx="619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8" name="Line 55"/>
          <p:cNvSpPr/>
          <p:nvPr/>
        </p:nvSpPr>
        <p:spPr>
          <a:xfrm>
            <a:off x="4577040" y="4344840"/>
            <a:ext cx="340560" cy="43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9" name="Line 56"/>
          <p:cNvSpPr/>
          <p:nvPr/>
        </p:nvSpPr>
        <p:spPr>
          <a:xfrm flipV="1">
            <a:off x="4929840" y="4824000"/>
            <a:ext cx="0" cy="1134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0" name="Line 57"/>
          <p:cNvSpPr/>
          <p:nvPr/>
        </p:nvSpPr>
        <p:spPr>
          <a:xfrm flipV="1">
            <a:off x="4864320" y="4934520"/>
            <a:ext cx="0" cy="687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1" name="Line 58"/>
          <p:cNvSpPr/>
          <p:nvPr/>
        </p:nvSpPr>
        <p:spPr>
          <a:xfrm flipV="1">
            <a:off x="4933080" y="5240520"/>
            <a:ext cx="0" cy="1821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2" name="Line 59"/>
          <p:cNvSpPr/>
          <p:nvPr/>
        </p:nvSpPr>
        <p:spPr>
          <a:xfrm flipV="1">
            <a:off x="4882680" y="5175720"/>
            <a:ext cx="0" cy="1260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3" name="Line 60"/>
          <p:cNvSpPr/>
          <p:nvPr/>
        </p:nvSpPr>
        <p:spPr>
          <a:xfrm flipV="1">
            <a:off x="4816800" y="5121000"/>
            <a:ext cx="0" cy="547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4" name="Line 61"/>
          <p:cNvSpPr/>
          <p:nvPr/>
        </p:nvSpPr>
        <p:spPr>
          <a:xfrm>
            <a:off x="4592520" y="5059080"/>
            <a:ext cx="59140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5" name="Line 62"/>
          <p:cNvSpPr/>
          <p:nvPr/>
        </p:nvSpPr>
        <p:spPr>
          <a:xfrm>
            <a:off x="4601880" y="4824000"/>
            <a:ext cx="3312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6" name="Line 63"/>
          <p:cNvSpPr/>
          <p:nvPr/>
        </p:nvSpPr>
        <p:spPr>
          <a:xfrm>
            <a:off x="4933080" y="4934520"/>
            <a:ext cx="54302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7" name="Line 64"/>
          <p:cNvSpPr/>
          <p:nvPr/>
        </p:nvSpPr>
        <p:spPr>
          <a:xfrm>
            <a:off x="4864320" y="4997160"/>
            <a:ext cx="55778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8" name="Line 65"/>
          <p:cNvSpPr/>
          <p:nvPr/>
        </p:nvSpPr>
        <p:spPr>
          <a:xfrm>
            <a:off x="4601880" y="4934520"/>
            <a:ext cx="259560" cy="504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9" name="Line 66"/>
          <p:cNvSpPr/>
          <p:nvPr/>
        </p:nvSpPr>
        <p:spPr>
          <a:xfrm>
            <a:off x="4608000" y="5178240"/>
            <a:ext cx="2088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0" name="Line 67"/>
          <p:cNvSpPr/>
          <p:nvPr/>
        </p:nvSpPr>
        <p:spPr>
          <a:xfrm>
            <a:off x="4816800" y="5121000"/>
            <a:ext cx="57751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1" name="Line 68"/>
          <p:cNvSpPr/>
          <p:nvPr/>
        </p:nvSpPr>
        <p:spPr>
          <a:xfrm>
            <a:off x="4592520" y="5304240"/>
            <a:ext cx="29016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2" name="Line 69"/>
          <p:cNvSpPr/>
          <p:nvPr/>
        </p:nvSpPr>
        <p:spPr>
          <a:xfrm>
            <a:off x="4882680" y="5181840"/>
            <a:ext cx="57877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3" name="Line 70"/>
          <p:cNvSpPr/>
          <p:nvPr/>
        </p:nvSpPr>
        <p:spPr>
          <a:xfrm>
            <a:off x="4926960" y="5246280"/>
            <a:ext cx="58006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4" name="Line 71"/>
          <p:cNvSpPr/>
          <p:nvPr/>
        </p:nvSpPr>
        <p:spPr>
          <a:xfrm>
            <a:off x="4592520" y="5422680"/>
            <a:ext cx="340560" cy="43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5" name="Line 72"/>
          <p:cNvSpPr/>
          <p:nvPr/>
        </p:nvSpPr>
        <p:spPr>
          <a:xfrm flipV="1">
            <a:off x="10361520" y="1658520"/>
            <a:ext cx="0" cy="32644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6" name="Line 73"/>
          <p:cNvSpPr/>
          <p:nvPr/>
        </p:nvSpPr>
        <p:spPr>
          <a:xfrm flipH="1" flipV="1">
            <a:off x="10442160" y="1368000"/>
            <a:ext cx="7560" cy="36291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7" name="Line 74"/>
          <p:cNvSpPr/>
          <p:nvPr/>
        </p:nvSpPr>
        <p:spPr>
          <a:xfrm flipV="1">
            <a:off x="10506600" y="1142280"/>
            <a:ext cx="0" cy="39196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8" name="Line 75"/>
          <p:cNvSpPr/>
          <p:nvPr/>
        </p:nvSpPr>
        <p:spPr>
          <a:xfrm flipV="1">
            <a:off x="10587600" y="959400"/>
            <a:ext cx="0" cy="41616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9" name="Line 76"/>
          <p:cNvSpPr/>
          <p:nvPr/>
        </p:nvSpPr>
        <p:spPr>
          <a:xfrm flipV="1">
            <a:off x="10670400" y="769320"/>
            <a:ext cx="0" cy="44157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0" name="Line 77"/>
          <p:cNvSpPr/>
          <p:nvPr/>
        </p:nvSpPr>
        <p:spPr>
          <a:xfrm flipV="1">
            <a:off x="10727640" y="622080"/>
            <a:ext cx="0" cy="46242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1" name="Line 78"/>
          <p:cNvSpPr/>
          <p:nvPr/>
        </p:nvSpPr>
        <p:spPr>
          <a:xfrm>
            <a:off x="9399240" y="1658520"/>
            <a:ext cx="9640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2" name="CustomShape 79"/>
          <p:cNvSpPr/>
          <p:nvPr/>
        </p:nvSpPr>
        <p:spPr>
          <a:xfrm>
            <a:off x="8506440" y="1489320"/>
            <a:ext cx="335160" cy="6274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3" name="Line 80"/>
          <p:cNvSpPr/>
          <p:nvPr/>
        </p:nvSpPr>
        <p:spPr>
          <a:xfrm>
            <a:off x="8549280" y="1368000"/>
            <a:ext cx="19004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4" name="Line 81"/>
          <p:cNvSpPr/>
          <p:nvPr/>
        </p:nvSpPr>
        <p:spPr>
          <a:xfrm flipV="1">
            <a:off x="8549280" y="1368000"/>
            <a:ext cx="0" cy="9558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5" name="Line 82"/>
          <p:cNvSpPr/>
          <p:nvPr/>
        </p:nvSpPr>
        <p:spPr>
          <a:xfrm>
            <a:off x="7674480" y="1142280"/>
            <a:ext cx="28321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6" name="Line 83"/>
          <p:cNvSpPr/>
          <p:nvPr/>
        </p:nvSpPr>
        <p:spPr>
          <a:xfrm flipV="1">
            <a:off x="7674480" y="1142280"/>
            <a:ext cx="0" cy="5353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7" name="Line 84"/>
          <p:cNvSpPr/>
          <p:nvPr/>
        </p:nvSpPr>
        <p:spPr>
          <a:xfrm>
            <a:off x="6786720" y="959400"/>
            <a:ext cx="38008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8" name="Line 85"/>
          <p:cNvSpPr/>
          <p:nvPr/>
        </p:nvSpPr>
        <p:spPr>
          <a:xfrm flipV="1">
            <a:off x="6786720" y="963720"/>
            <a:ext cx="0" cy="7138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9" name="Line 86"/>
          <p:cNvSpPr/>
          <p:nvPr/>
        </p:nvSpPr>
        <p:spPr>
          <a:xfrm flipV="1">
            <a:off x="5975640" y="769320"/>
            <a:ext cx="0" cy="91584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0" name="Line 87"/>
          <p:cNvSpPr/>
          <p:nvPr/>
        </p:nvSpPr>
        <p:spPr>
          <a:xfrm flipV="1">
            <a:off x="5150880" y="622080"/>
            <a:ext cx="0" cy="10825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1" name="Line 88"/>
          <p:cNvSpPr/>
          <p:nvPr/>
        </p:nvSpPr>
        <p:spPr>
          <a:xfrm>
            <a:off x="5975640" y="769320"/>
            <a:ext cx="469476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2" name="Line 89"/>
          <p:cNvSpPr/>
          <p:nvPr/>
        </p:nvSpPr>
        <p:spPr>
          <a:xfrm>
            <a:off x="5150880" y="622080"/>
            <a:ext cx="557676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3" name="Line 90"/>
          <p:cNvSpPr/>
          <p:nvPr/>
        </p:nvSpPr>
        <p:spPr>
          <a:xfrm>
            <a:off x="8244000" y="1972800"/>
            <a:ext cx="6048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4" name="Line 91"/>
          <p:cNvSpPr/>
          <p:nvPr/>
        </p:nvSpPr>
        <p:spPr>
          <a:xfrm>
            <a:off x="8013600" y="4235040"/>
            <a:ext cx="5558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5" name="Line 92"/>
          <p:cNvSpPr/>
          <p:nvPr/>
        </p:nvSpPr>
        <p:spPr>
          <a:xfrm>
            <a:off x="8113680" y="4168440"/>
            <a:ext cx="5821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6" name="Line 93"/>
          <p:cNvSpPr/>
          <p:nvPr/>
        </p:nvSpPr>
        <p:spPr>
          <a:xfrm>
            <a:off x="8156880" y="4097880"/>
            <a:ext cx="412560" cy="25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7" name="Line 94"/>
          <p:cNvSpPr/>
          <p:nvPr/>
        </p:nvSpPr>
        <p:spPr>
          <a:xfrm>
            <a:off x="8244000" y="4034880"/>
            <a:ext cx="3254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8" name="Line 95"/>
          <p:cNvSpPr/>
          <p:nvPr/>
        </p:nvSpPr>
        <p:spPr>
          <a:xfrm>
            <a:off x="8295480" y="3981240"/>
            <a:ext cx="27396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9" name="Line 96"/>
          <p:cNvSpPr/>
          <p:nvPr/>
        </p:nvSpPr>
        <p:spPr>
          <a:xfrm>
            <a:off x="8357760" y="3918960"/>
            <a:ext cx="1915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0" name="Line 97"/>
          <p:cNvSpPr/>
          <p:nvPr/>
        </p:nvSpPr>
        <p:spPr>
          <a:xfrm>
            <a:off x="8416800" y="3856680"/>
            <a:ext cx="1324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1" name="Line 98"/>
          <p:cNvSpPr/>
          <p:nvPr/>
        </p:nvSpPr>
        <p:spPr>
          <a:xfrm>
            <a:off x="8479800" y="3789000"/>
            <a:ext cx="896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2" name="CustomShape 99"/>
          <p:cNvSpPr/>
          <p:nvPr/>
        </p:nvSpPr>
        <p:spPr>
          <a:xfrm rot="16200000">
            <a:off x="9256320" y="2808720"/>
            <a:ext cx="611280" cy="249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DISP 1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3" name="CustomShape 100"/>
          <p:cNvSpPr/>
          <p:nvPr/>
        </p:nvSpPr>
        <p:spPr>
          <a:xfrm rot="16200000">
            <a:off x="8362080" y="2823120"/>
            <a:ext cx="611280" cy="249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DISP 2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4" name="CustomShape 101"/>
          <p:cNvSpPr/>
          <p:nvPr/>
        </p:nvSpPr>
        <p:spPr>
          <a:xfrm rot="16200000">
            <a:off x="7524000" y="2853000"/>
            <a:ext cx="611280" cy="249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DISP 3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5" name="CustomShape 102"/>
          <p:cNvSpPr/>
          <p:nvPr/>
        </p:nvSpPr>
        <p:spPr>
          <a:xfrm rot="16200000">
            <a:off x="6653880" y="2844360"/>
            <a:ext cx="611280" cy="249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DISP 4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6" name="CustomShape 103"/>
          <p:cNvSpPr/>
          <p:nvPr/>
        </p:nvSpPr>
        <p:spPr>
          <a:xfrm rot="16200000">
            <a:off x="5828400" y="2843280"/>
            <a:ext cx="611280" cy="249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DISP 5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47" name="CustomShape 104"/>
          <p:cNvSpPr/>
          <p:nvPr/>
        </p:nvSpPr>
        <p:spPr>
          <a:xfrm rot="16200000">
            <a:off x="5014800" y="2843280"/>
            <a:ext cx="611280" cy="2498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DISP 6</a:t>
            </a:r>
            <a:endParaRPr b="0" lang="pt-BR" sz="1050" spc="-1" strike="noStrike">
              <a:latin typeface="Arial"/>
            </a:endParaRPr>
          </a:p>
        </p:txBody>
      </p:sp>
      <p:pic>
        <p:nvPicPr>
          <p:cNvPr id="148" name="Picture 7" descr="Capture d’écran 2021-07-13 à 18.10.48.png"/>
          <p:cNvPicPr/>
          <p:nvPr/>
        </p:nvPicPr>
        <p:blipFill>
          <a:blip r:embed="rId5"/>
          <a:stretch/>
        </p:blipFill>
        <p:spPr>
          <a:xfrm rot="10800000">
            <a:off x="4701960" y="1500120"/>
            <a:ext cx="275040" cy="560880"/>
          </a:xfrm>
          <a:prstGeom prst="rect">
            <a:avLst/>
          </a:prstGeom>
          <a:ln>
            <a:noFill/>
          </a:ln>
        </p:spPr>
      </p:pic>
      <p:sp>
        <p:nvSpPr>
          <p:cNvPr id="149" name="Line 105"/>
          <p:cNvSpPr/>
          <p:nvPr/>
        </p:nvSpPr>
        <p:spPr>
          <a:xfrm flipH="1" flipV="1">
            <a:off x="4700160" y="2052720"/>
            <a:ext cx="1800" cy="728280"/>
          </a:xfrm>
          <a:prstGeom prst="line">
            <a:avLst/>
          </a:prstGeom>
          <a:ln w="1908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150" name="Picture 8" descr="display-lcd-16x2-backlight-amarelo-verde-1.jpg"/>
          <p:cNvPicPr/>
          <p:nvPr/>
        </p:nvPicPr>
        <p:blipFill>
          <a:blip r:embed="rId6"/>
          <a:stretch/>
        </p:blipFill>
        <p:spPr>
          <a:xfrm>
            <a:off x="5342040" y="6103800"/>
            <a:ext cx="1779480" cy="743040"/>
          </a:xfrm>
          <a:prstGeom prst="rect">
            <a:avLst/>
          </a:prstGeom>
          <a:ln>
            <a:noFill/>
          </a:ln>
        </p:spPr>
      </p:pic>
      <p:sp>
        <p:nvSpPr>
          <p:cNvPr id="151" name="Line 106"/>
          <p:cNvSpPr/>
          <p:nvPr/>
        </p:nvSpPr>
        <p:spPr>
          <a:xfrm>
            <a:off x="4616640" y="4455720"/>
            <a:ext cx="340560" cy="43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2" name="Line 107"/>
          <p:cNvSpPr/>
          <p:nvPr/>
        </p:nvSpPr>
        <p:spPr>
          <a:xfrm flipV="1">
            <a:off x="4959000" y="4226040"/>
            <a:ext cx="0" cy="2314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3" name="Line 108"/>
          <p:cNvSpPr/>
          <p:nvPr/>
        </p:nvSpPr>
        <p:spPr>
          <a:xfrm flipV="1">
            <a:off x="5856120" y="3785040"/>
            <a:ext cx="0" cy="23281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4" name="Line 109"/>
          <p:cNvSpPr/>
          <p:nvPr/>
        </p:nvSpPr>
        <p:spPr>
          <a:xfrm flipV="1">
            <a:off x="5897880" y="3856680"/>
            <a:ext cx="0" cy="22564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5" name="Line 110"/>
          <p:cNvSpPr/>
          <p:nvPr/>
        </p:nvSpPr>
        <p:spPr>
          <a:xfrm flipV="1">
            <a:off x="5956560" y="3907800"/>
            <a:ext cx="0" cy="2205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6" name="Line 111"/>
          <p:cNvSpPr/>
          <p:nvPr/>
        </p:nvSpPr>
        <p:spPr>
          <a:xfrm flipV="1">
            <a:off x="6009120" y="3981240"/>
            <a:ext cx="6840" cy="21222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7" name="Line 112"/>
          <p:cNvSpPr/>
          <p:nvPr/>
        </p:nvSpPr>
        <p:spPr>
          <a:xfrm flipV="1">
            <a:off x="6065640" y="4034880"/>
            <a:ext cx="0" cy="20782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8" name="Line 113"/>
          <p:cNvSpPr/>
          <p:nvPr/>
        </p:nvSpPr>
        <p:spPr>
          <a:xfrm flipV="1">
            <a:off x="6118920" y="4097880"/>
            <a:ext cx="0" cy="20152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9" name="Line 114"/>
          <p:cNvSpPr/>
          <p:nvPr/>
        </p:nvSpPr>
        <p:spPr>
          <a:xfrm flipV="1">
            <a:off x="6178320" y="4167000"/>
            <a:ext cx="0" cy="193644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0" name="Line 115"/>
          <p:cNvSpPr/>
          <p:nvPr/>
        </p:nvSpPr>
        <p:spPr>
          <a:xfrm flipV="1">
            <a:off x="6231960" y="4230360"/>
            <a:ext cx="0" cy="18730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1" name="CustomShape 116"/>
          <p:cNvSpPr/>
          <p:nvPr/>
        </p:nvSpPr>
        <p:spPr>
          <a:xfrm>
            <a:off x="6211080" y="4206240"/>
            <a:ext cx="45360" cy="4536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2" name="CustomShape 117"/>
          <p:cNvSpPr/>
          <p:nvPr/>
        </p:nvSpPr>
        <p:spPr>
          <a:xfrm>
            <a:off x="5835600" y="3755160"/>
            <a:ext cx="45360" cy="4536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3" name="CustomShape 118"/>
          <p:cNvSpPr/>
          <p:nvPr/>
        </p:nvSpPr>
        <p:spPr>
          <a:xfrm>
            <a:off x="5932440" y="3891960"/>
            <a:ext cx="45360" cy="4536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4" name="CustomShape 119"/>
          <p:cNvSpPr/>
          <p:nvPr/>
        </p:nvSpPr>
        <p:spPr>
          <a:xfrm>
            <a:off x="5993280" y="3956760"/>
            <a:ext cx="45360" cy="4536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5" name="CustomShape 120"/>
          <p:cNvSpPr/>
          <p:nvPr/>
        </p:nvSpPr>
        <p:spPr>
          <a:xfrm>
            <a:off x="6042600" y="4014000"/>
            <a:ext cx="45360" cy="4536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6" name="CustomShape 121"/>
          <p:cNvSpPr/>
          <p:nvPr/>
        </p:nvSpPr>
        <p:spPr>
          <a:xfrm>
            <a:off x="6095880" y="4079160"/>
            <a:ext cx="45360" cy="4536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7" name="CustomShape 122"/>
          <p:cNvSpPr/>
          <p:nvPr/>
        </p:nvSpPr>
        <p:spPr>
          <a:xfrm>
            <a:off x="6157080" y="4144320"/>
            <a:ext cx="45360" cy="4536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8" name="Line 123"/>
          <p:cNvSpPr/>
          <p:nvPr/>
        </p:nvSpPr>
        <p:spPr>
          <a:xfrm>
            <a:off x="2448000" y="4934520"/>
            <a:ext cx="20916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9" name="Line 124"/>
          <p:cNvSpPr/>
          <p:nvPr/>
        </p:nvSpPr>
        <p:spPr>
          <a:xfrm>
            <a:off x="2518200" y="5059440"/>
            <a:ext cx="20916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170" name="Picture 159" descr="Capture d’écran 2021-07-05 à 09.56.53.png"/>
          <p:cNvPicPr/>
          <p:nvPr/>
        </p:nvPicPr>
        <p:blipFill>
          <a:blip r:embed="rId7"/>
          <a:stretch/>
        </p:blipFill>
        <p:spPr>
          <a:xfrm>
            <a:off x="4904640" y="6252480"/>
            <a:ext cx="463320" cy="628200"/>
          </a:xfrm>
          <a:prstGeom prst="rect">
            <a:avLst/>
          </a:prstGeom>
          <a:ln>
            <a:noFill/>
          </a:ln>
        </p:spPr>
      </p:pic>
      <p:sp>
        <p:nvSpPr>
          <p:cNvPr id="171" name="Line 125"/>
          <p:cNvSpPr/>
          <p:nvPr/>
        </p:nvSpPr>
        <p:spPr>
          <a:xfrm flipV="1">
            <a:off x="2531520" y="5077800"/>
            <a:ext cx="0" cy="12178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2" name="Line 126"/>
          <p:cNvSpPr/>
          <p:nvPr/>
        </p:nvSpPr>
        <p:spPr>
          <a:xfrm flipV="1">
            <a:off x="2448000" y="4923000"/>
            <a:ext cx="0" cy="14706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3" name="Line 127"/>
          <p:cNvSpPr/>
          <p:nvPr/>
        </p:nvSpPr>
        <p:spPr>
          <a:xfrm>
            <a:off x="2553120" y="6295680"/>
            <a:ext cx="20239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4" name="Line 128"/>
          <p:cNvSpPr/>
          <p:nvPr/>
        </p:nvSpPr>
        <p:spPr>
          <a:xfrm>
            <a:off x="2448000" y="6409440"/>
            <a:ext cx="22878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5" name="Line 129"/>
          <p:cNvSpPr/>
          <p:nvPr/>
        </p:nvSpPr>
        <p:spPr>
          <a:xfrm flipV="1">
            <a:off x="4584600" y="5716080"/>
            <a:ext cx="17280" cy="5806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6" name="Line 130"/>
          <p:cNvSpPr/>
          <p:nvPr/>
        </p:nvSpPr>
        <p:spPr>
          <a:xfrm flipV="1">
            <a:off x="4736880" y="5787720"/>
            <a:ext cx="7920" cy="6217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7" name="Line 131"/>
          <p:cNvSpPr/>
          <p:nvPr/>
        </p:nvSpPr>
        <p:spPr>
          <a:xfrm>
            <a:off x="4592520" y="5716080"/>
            <a:ext cx="11970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8" name="Line 132"/>
          <p:cNvSpPr/>
          <p:nvPr/>
        </p:nvSpPr>
        <p:spPr>
          <a:xfrm>
            <a:off x="4744800" y="5783040"/>
            <a:ext cx="9352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9" name="Line 133"/>
          <p:cNvSpPr/>
          <p:nvPr/>
        </p:nvSpPr>
        <p:spPr>
          <a:xfrm flipH="1" flipV="1">
            <a:off x="5789520" y="5716080"/>
            <a:ext cx="9000" cy="387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0" name="Line 134"/>
          <p:cNvSpPr/>
          <p:nvPr/>
        </p:nvSpPr>
        <p:spPr>
          <a:xfrm flipV="1">
            <a:off x="5680080" y="5774040"/>
            <a:ext cx="0" cy="3391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1" name="Line 135"/>
          <p:cNvSpPr/>
          <p:nvPr/>
        </p:nvSpPr>
        <p:spPr>
          <a:xfrm flipV="1">
            <a:off x="5738400" y="6036840"/>
            <a:ext cx="0" cy="763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2" name="Line 136"/>
          <p:cNvSpPr/>
          <p:nvPr/>
        </p:nvSpPr>
        <p:spPr>
          <a:xfrm>
            <a:off x="5136120" y="6036840"/>
            <a:ext cx="60228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3" name="Line 137"/>
          <p:cNvSpPr/>
          <p:nvPr/>
        </p:nvSpPr>
        <p:spPr>
          <a:xfrm flipV="1">
            <a:off x="5136120" y="6034320"/>
            <a:ext cx="0" cy="2181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4" name="Line 138"/>
          <p:cNvSpPr/>
          <p:nvPr/>
        </p:nvSpPr>
        <p:spPr>
          <a:xfrm flipV="1">
            <a:off x="5507640" y="6034320"/>
            <a:ext cx="0" cy="828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5" name="Line 139"/>
          <p:cNvSpPr/>
          <p:nvPr/>
        </p:nvSpPr>
        <p:spPr>
          <a:xfrm flipV="1">
            <a:off x="5569560" y="5629680"/>
            <a:ext cx="0" cy="4737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6" name="CustomShape 140"/>
          <p:cNvSpPr/>
          <p:nvPr/>
        </p:nvSpPr>
        <p:spPr>
          <a:xfrm>
            <a:off x="5504040" y="5482440"/>
            <a:ext cx="133920" cy="133920"/>
          </a:xfrm>
          <a:prstGeom prst="ellipse">
            <a:avLst/>
          </a:prstGeom>
          <a:noFill/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87" name="CustomShape 141"/>
          <p:cNvSpPr/>
          <p:nvPr/>
        </p:nvSpPr>
        <p:spPr>
          <a:xfrm>
            <a:off x="5015160" y="5403600"/>
            <a:ext cx="508680" cy="2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+5 V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188" name="Line 142"/>
          <p:cNvSpPr/>
          <p:nvPr/>
        </p:nvSpPr>
        <p:spPr>
          <a:xfrm flipV="1">
            <a:off x="5624280" y="5868000"/>
            <a:ext cx="0" cy="2451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9" name="Line 143"/>
          <p:cNvSpPr/>
          <p:nvPr/>
        </p:nvSpPr>
        <p:spPr>
          <a:xfrm>
            <a:off x="4929480" y="5868000"/>
            <a:ext cx="70416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190" name="Picture 219" descr="Untitled.png"/>
          <p:cNvPicPr/>
          <p:nvPr/>
        </p:nvPicPr>
        <p:blipFill>
          <a:blip r:embed="rId8"/>
          <a:stretch/>
        </p:blipFill>
        <p:spPr>
          <a:xfrm>
            <a:off x="4812840" y="5853960"/>
            <a:ext cx="219240" cy="517680"/>
          </a:xfrm>
          <a:prstGeom prst="rect">
            <a:avLst/>
          </a:prstGeom>
          <a:ln>
            <a:noFill/>
          </a:ln>
        </p:spPr>
      </p:pic>
      <p:sp>
        <p:nvSpPr>
          <p:cNvPr id="191" name="Line 144"/>
          <p:cNvSpPr/>
          <p:nvPr/>
        </p:nvSpPr>
        <p:spPr>
          <a:xfrm>
            <a:off x="4922640" y="6372000"/>
            <a:ext cx="2214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2" name="Line 145"/>
          <p:cNvSpPr/>
          <p:nvPr/>
        </p:nvSpPr>
        <p:spPr>
          <a:xfrm flipV="1">
            <a:off x="4794840" y="5991480"/>
            <a:ext cx="261360" cy="2181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3" name="Line 146"/>
          <p:cNvSpPr/>
          <p:nvPr/>
        </p:nvSpPr>
        <p:spPr>
          <a:xfrm flipH="1" flipV="1">
            <a:off x="5032080" y="5941800"/>
            <a:ext cx="73440" cy="9504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194" name="Picture 298" descr="Capture d’écran 2021-07-05 à 09.56.53.png"/>
          <p:cNvPicPr/>
          <p:nvPr/>
        </p:nvPicPr>
        <p:blipFill>
          <a:blip r:embed="rId9"/>
          <a:stretch/>
        </p:blipFill>
        <p:spPr>
          <a:xfrm>
            <a:off x="3888360" y="1505160"/>
            <a:ext cx="360720" cy="489600"/>
          </a:xfrm>
          <a:prstGeom prst="rect">
            <a:avLst/>
          </a:prstGeom>
          <a:ln>
            <a:noFill/>
          </a:ln>
        </p:spPr>
      </p:pic>
      <p:sp>
        <p:nvSpPr>
          <p:cNvPr id="195" name="Line 147"/>
          <p:cNvSpPr/>
          <p:nvPr/>
        </p:nvSpPr>
        <p:spPr>
          <a:xfrm>
            <a:off x="4554720" y="2791440"/>
            <a:ext cx="1472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6" name="Line 148"/>
          <p:cNvSpPr/>
          <p:nvPr/>
        </p:nvSpPr>
        <p:spPr>
          <a:xfrm flipH="1" flipV="1">
            <a:off x="4794840" y="2060640"/>
            <a:ext cx="6480" cy="839520"/>
          </a:xfrm>
          <a:prstGeom prst="line">
            <a:avLst/>
          </a:prstGeom>
          <a:ln w="1908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7" name="Line 149"/>
          <p:cNvSpPr/>
          <p:nvPr/>
        </p:nvSpPr>
        <p:spPr>
          <a:xfrm>
            <a:off x="4554720" y="2910600"/>
            <a:ext cx="2466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198" name="Picture 302" descr="Capture d’écran 2021-07-13 à 18.10.48.png"/>
          <p:cNvPicPr/>
          <p:nvPr/>
        </p:nvPicPr>
        <p:blipFill>
          <a:blip r:embed="rId10"/>
          <a:stretch/>
        </p:blipFill>
        <p:spPr>
          <a:xfrm rot="10800000">
            <a:off x="4365000" y="1492200"/>
            <a:ext cx="275040" cy="560880"/>
          </a:xfrm>
          <a:prstGeom prst="rect">
            <a:avLst/>
          </a:prstGeom>
          <a:ln>
            <a:noFill/>
          </a:ln>
        </p:spPr>
      </p:pic>
      <p:sp>
        <p:nvSpPr>
          <p:cNvPr id="199" name="Line 150"/>
          <p:cNvSpPr/>
          <p:nvPr/>
        </p:nvSpPr>
        <p:spPr>
          <a:xfrm flipV="1">
            <a:off x="4463640" y="2052720"/>
            <a:ext cx="236520" cy="3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0" name="Line 151"/>
          <p:cNvSpPr/>
          <p:nvPr/>
        </p:nvSpPr>
        <p:spPr>
          <a:xfrm flipV="1">
            <a:off x="4068720" y="1496160"/>
            <a:ext cx="739440" cy="90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1" name="Line 152"/>
          <p:cNvSpPr/>
          <p:nvPr/>
        </p:nvSpPr>
        <p:spPr>
          <a:xfrm flipV="1">
            <a:off x="5000040" y="591120"/>
            <a:ext cx="12960" cy="2763360"/>
          </a:xfrm>
          <a:prstGeom prst="line">
            <a:avLst/>
          </a:prstGeom>
          <a:ln w="381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2" name="Line 153"/>
          <p:cNvSpPr/>
          <p:nvPr/>
        </p:nvSpPr>
        <p:spPr>
          <a:xfrm>
            <a:off x="4608000" y="3379320"/>
            <a:ext cx="3510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3" name="Line 154"/>
          <p:cNvSpPr/>
          <p:nvPr/>
        </p:nvSpPr>
        <p:spPr>
          <a:xfrm>
            <a:off x="4605840" y="3255840"/>
            <a:ext cx="35136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4" name="Line 155"/>
          <p:cNvSpPr/>
          <p:nvPr/>
        </p:nvSpPr>
        <p:spPr>
          <a:xfrm>
            <a:off x="4608000" y="3139920"/>
            <a:ext cx="3510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5" name="Line 156"/>
          <p:cNvSpPr/>
          <p:nvPr/>
        </p:nvSpPr>
        <p:spPr>
          <a:xfrm>
            <a:off x="4608000" y="3024360"/>
            <a:ext cx="3510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6" name="Line 157"/>
          <p:cNvSpPr/>
          <p:nvPr/>
        </p:nvSpPr>
        <p:spPr>
          <a:xfrm flipV="1">
            <a:off x="4957200" y="3354480"/>
            <a:ext cx="42840" cy="2484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7" name="Line 158"/>
          <p:cNvSpPr/>
          <p:nvPr/>
        </p:nvSpPr>
        <p:spPr>
          <a:xfrm flipV="1">
            <a:off x="4947120" y="2997000"/>
            <a:ext cx="42840" cy="252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8" name="Line 159"/>
          <p:cNvSpPr/>
          <p:nvPr/>
        </p:nvSpPr>
        <p:spPr>
          <a:xfrm flipV="1">
            <a:off x="4954320" y="3114360"/>
            <a:ext cx="42840" cy="252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9" name="Line 160"/>
          <p:cNvSpPr/>
          <p:nvPr/>
        </p:nvSpPr>
        <p:spPr>
          <a:xfrm flipV="1">
            <a:off x="4952880" y="3231720"/>
            <a:ext cx="42840" cy="2484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210" name="Picture 318" descr="Capture d’écran 2021-07-20 à 00.43.05.png"/>
          <p:cNvPicPr/>
          <p:nvPr/>
        </p:nvPicPr>
        <p:blipFill>
          <a:blip r:embed="rId11"/>
          <a:stretch/>
        </p:blipFill>
        <p:spPr>
          <a:xfrm rot="16200000">
            <a:off x="2440080" y="578520"/>
            <a:ext cx="514080" cy="438480"/>
          </a:xfrm>
          <a:prstGeom prst="rect">
            <a:avLst/>
          </a:prstGeom>
          <a:ln>
            <a:noFill/>
          </a:ln>
        </p:spPr>
      </p:pic>
      <p:sp>
        <p:nvSpPr>
          <p:cNvPr id="211" name="Line 161"/>
          <p:cNvSpPr/>
          <p:nvPr/>
        </p:nvSpPr>
        <p:spPr>
          <a:xfrm>
            <a:off x="2905920" y="981720"/>
            <a:ext cx="2062440" cy="2484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2" name="Line 162"/>
          <p:cNvSpPr/>
          <p:nvPr/>
        </p:nvSpPr>
        <p:spPr>
          <a:xfrm flipV="1">
            <a:off x="2905920" y="883080"/>
            <a:ext cx="2060640" cy="7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3" name="Line 163"/>
          <p:cNvSpPr/>
          <p:nvPr/>
        </p:nvSpPr>
        <p:spPr>
          <a:xfrm>
            <a:off x="2905920" y="741600"/>
            <a:ext cx="2062440" cy="255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4" name="Line 164"/>
          <p:cNvSpPr/>
          <p:nvPr/>
        </p:nvSpPr>
        <p:spPr>
          <a:xfrm>
            <a:off x="2905920" y="651600"/>
            <a:ext cx="20624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5" name="Line 165"/>
          <p:cNvSpPr/>
          <p:nvPr/>
        </p:nvSpPr>
        <p:spPr>
          <a:xfrm flipV="1">
            <a:off x="4966560" y="981720"/>
            <a:ext cx="42840" cy="2484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6" name="Line 166"/>
          <p:cNvSpPr/>
          <p:nvPr/>
        </p:nvSpPr>
        <p:spPr>
          <a:xfrm flipV="1">
            <a:off x="4956480" y="624240"/>
            <a:ext cx="42840" cy="252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7" name="Line 167"/>
          <p:cNvSpPr/>
          <p:nvPr/>
        </p:nvSpPr>
        <p:spPr>
          <a:xfrm flipV="1">
            <a:off x="4963680" y="741600"/>
            <a:ext cx="42840" cy="252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8" name="Line 168"/>
          <p:cNvSpPr/>
          <p:nvPr/>
        </p:nvSpPr>
        <p:spPr>
          <a:xfrm flipV="1">
            <a:off x="4962240" y="858960"/>
            <a:ext cx="42840" cy="2484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219" name="Picture 337" descr="Capture d’écran 2021-07-05 à 09.56.53.png"/>
          <p:cNvPicPr/>
          <p:nvPr/>
        </p:nvPicPr>
        <p:blipFill>
          <a:blip r:embed="rId12"/>
          <a:stretch/>
        </p:blipFill>
        <p:spPr>
          <a:xfrm>
            <a:off x="2055960" y="1086480"/>
            <a:ext cx="360720" cy="489600"/>
          </a:xfrm>
          <a:prstGeom prst="rect">
            <a:avLst/>
          </a:prstGeom>
          <a:ln>
            <a:noFill/>
          </a:ln>
        </p:spPr>
      </p:pic>
      <p:sp>
        <p:nvSpPr>
          <p:cNvPr id="220" name="Line 169"/>
          <p:cNvSpPr/>
          <p:nvPr/>
        </p:nvSpPr>
        <p:spPr>
          <a:xfrm>
            <a:off x="2230200" y="956520"/>
            <a:ext cx="2473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1" name="Line 170"/>
          <p:cNvSpPr/>
          <p:nvPr/>
        </p:nvSpPr>
        <p:spPr>
          <a:xfrm flipV="1">
            <a:off x="2230200" y="857880"/>
            <a:ext cx="247320" cy="10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2" name="Line 171"/>
          <p:cNvSpPr/>
          <p:nvPr/>
        </p:nvSpPr>
        <p:spPr>
          <a:xfrm>
            <a:off x="2230200" y="716760"/>
            <a:ext cx="24732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3" name="Line 172"/>
          <p:cNvSpPr/>
          <p:nvPr/>
        </p:nvSpPr>
        <p:spPr>
          <a:xfrm flipV="1">
            <a:off x="2230200" y="624240"/>
            <a:ext cx="247320" cy="25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4" name="Line 173"/>
          <p:cNvSpPr/>
          <p:nvPr/>
        </p:nvSpPr>
        <p:spPr>
          <a:xfrm flipV="1">
            <a:off x="2236320" y="617400"/>
            <a:ext cx="0" cy="468720"/>
          </a:xfrm>
          <a:prstGeom prst="line">
            <a:avLst/>
          </a:prstGeom>
          <a:ln w="1908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225" name="Picture 352" descr="Untitled.png"/>
          <p:cNvPicPr/>
          <p:nvPr/>
        </p:nvPicPr>
        <p:blipFill>
          <a:blip r:embed="rId13"/>
          <a:stretch/>
        </p:blipFill>
        <p:spPr>
          <a:xfrm>
            <a:off x="3070800" y="154440"/>
            <a:ext cx="183240" cy="433440"/>
          </a:xfrm>
          <a:prstGeom prst="rect">
            <a:avLst/>
          </a:prstGeom>
          <a:ln>
            <a:noFill/>
          </a:ln>
        </p:spPr>
      </p:pic>
      <p:grpSp>
        <p:nvGrpSpPr>
          <p:cNvPr id="226" name="Group 174"/>
          <p:cNvGrpSpPr/>
          <p:nvPr/>
        </p:nvGrpSpPr>
        <p:grpSpPr>
          <a:xfrm>
            <a:off x="2612880" y="-63000"/>
            <a:ext cx="622800" cy="250200"/>
            <a:chOff x="2612880" y="-63000"/>
            <a:chExt cx="622800" cy="250200"/>
          </a:xfrm>
        </p:grpSpPr>
        <p:sp>
          <p:nvSpPr>
            <p:cNvPr id="227" name="CustomShape 175"/>
            <p:cNvSpPr/>
            <p:nvPr/>
          </p:nvSpPr>
          <p:spPr>
            <a:xfrm>
              <a:off x="3101760" y="16200"/>
              <a:ext cx="133920" cy="133920"/>
            </a:xfrm>
            <a:prstGeom prst="ellipse">
              <a:avLst/>
            </a:prstGeom>
            <a:noFill/>
            <a:ln>
              <a:solidFill>
                <a:srgbClr val="000000"/>
              </a:solidFill>
              <a:round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28" name="CustomShape 176"/>
            <p:cNvSpPr/>
            <p:nvPr/>
          </p:nvSpPr>
          <p:spPr>
            <a:xfrm>
              <a:off x="2612880" y="-63000"/>
              <a:ext cx="508680" cy="25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n-GB" sz="1050" spc="-1" strike="noStrike">
                  <a:solidFill>
                    <a:srgbClr val="000000"/>
                  </a:solidFill>
                  <a:latin typeface="Calibri"/>
                </a:rPr>
                <a:t>+5 V</a:t>
              </a:r>
              <a:endParaRPr b="0" lang="pt-BR" sz="1050" spc="-1" strike="noStrike">
                <a:latin typeface="Arial"/>
              </a:endParaRPr>
            </a:p>
          </p:txBody>
        </p:sp>
      </p:grpSp>
      <p:grpSp>
        <p:nvGrpSpPr>
          <p:cNvPr id="229" name="Group 177"/>
          <p:cNvGrpSpPr/>
          <p:nvPr/>
        </p:nvGrpSpPr>
        <p:grpSpPr>
          <a:xfrm>
            <a:off x="3305520" y="13320"/>
            <a:ext cx="183240" cy="571680"/>
            <a:chOff x="3305520" y="13320"/>
            <a:chExt cx="183240" cy="571680"/>
          </a:xfrm>
        </p:grpSpPr>
        <p:pic>
          <p:nvPicPr>
            <p:cNvPr id="230" name="Picture 358" descr="Untitled.png"/>
            <p:cNvPicPr/>
            <p:nvPr/>
          </p:nvPicPr>
          <p:blipFill>
            <a:blip r:embed="rId14"/>
            <a:stretch/>
          </p:blipFill>
          <p:spPr>
            <a:xfrm>
              <a:off x="3305520" y="151560"/>
              <a:ext cx="183240" cy="433440"/>
            </a:xfrm>
            <a:prstGeom prst="rect">
              <a:avLst/>
            </a:prstGeom>
            <a:ln>
              <a:noFill/>
            </a:ln>
          </p:spPr>
        </p:pic>
        <p:sp>
          <p:nvSpPr>
            <p:cNvPr id="231" name="CustomShape 178"/>
            <p:cNvSpPr/>
            <p:nvPr/>
          </p:nvSpPr>
          <p:spPr>
            <a:xfrm>
              <a:off x="3336480" y="13320"/>
              <a:ext cx="133920" cy="133920"/>
            </a:xfrm>
            <a:prstGeom prst="ellipse">
              <a:avLst/>
            </a:prstGeom>
            <a:noFill/>
            <a:ln>
              <a:solidFill>
                <a:srgbClr val="000000"/>
              </a:solidFill>
              <a:round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232" name="Group 179"/>
          <p:cNvGrpSpPr/>
          <p:nvPr/>
        </p:nvGrpSpPr>
        <p:grpSpPr>
          <a:xfrm>
            <a:off x="3503520" y="10080"/>
            <a:ext cx="183240" cy="572040"/>
            <a:chOff x="3503520" y="10080"/>
            <a:chExt cx="183240" cy="572040"/>
          </a:xfrm>
        </p:grpSpPr>
        <p:pic>
          <p:nvPicPr>
            <p:cNvPr id="233" name="Picture 363" descr="Untitled.png"/>
            <p:cNvPicPr/>
            <p:nvPr/>
          </p:nvPicPr>
          <p:blipFill>
            <a:blip r:embed="rId15"/>
            <a:stretch/>
          </p:blipFill>
          <p:spPr>
            <a:xfrm>
              <a:off x="3503520" y="148680"/>
              <a:ext cx="183240" cy="433440"/>
            </a:xfrm>
            <a:prstGeom prst="rect">
              <a:avLst/>
            </a:prstGeom>
            <a:ln>
              <a:noFill/>
            </a:ln>
          </p:spPr>
        </p:pic>
        <p:sp>
          <p:nvSpPr>
            <p:cNvPr id="234" name="CustomShape 180"/>
            <p:cNvSpPr/>
            <p:nvPr/>
          </p:nvSpPr>
          <p:spPr>
            <a:xfrm>
              <a:off x="3534480" y="10080"/>
              <a:ext cx="133920" cy="133920"/>
            </a:xfrm>
            <a:prstGeom prst="ellipse">
              <a:avLst/>
            </a:prstGeom>
            <a:noFill/>
            <a:ln>
              <a:solidFill>
                <a:srgbClr val="000000"/>
              </a:solidFill>
              <a:round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pic>
        <p:nvPicPr>
          <p:cNvPr id="235" name="Picture 368" descr="Untitled.png"/>
          <p:cNvPicPr/>
          <p:nvPr/>
        </p:nvPicPr>
        <p:blipFill>
          <a:blip r:embed="rId16"/>
          <a:stretch/>
        </p:blipFill>
        <p:spPr>
          <a:xfrm>
            <a:off x="3701520" y="154800"/>
            <a:ext cx="183240" cy="433440"/>
          </a:xfrm>
          <a:prstGeom prst="rect">
            <a:avLst/>
          </a:prstGeom>
          <a:ln>
            <a:noFill/>
          </a:ln>
        </p:spPr>
      </p:pic>
      <p:sp>
        <p:nvSpPr>
          <p:cNvPr id="236" name="CustomShape 181"/>
          <p:cNvSpPr/>
          <p:nvPr/>
        </p:nvSpPr>
        <p:spPr>
          <a:xfrm>
            <a:off x="3732840" y="16560"/>
            <a:ext cx="133920" cy="133920"/>
          </a:xfrm>
          <a:prstGeom prst="ellipse">
            <a:avLst/>
          </a:prstGeom>
          <a:noFill/>
          <a:ln>
            <a:solidFill>
              <a:srgbClr val="000000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7" name="Line 182"/>
          <p:cNvSpPr/>
          <p:nvPr/>
        </p:nvSpPr>
        <p:spPr>
          <a:xfrm flipV="1">
            <a:off x="3171600" y="577800"/>
            <a:ext cx="0" cy="71640"/>
          </a:xfrm>
          <a:prstGeom prst="line">
            <a:avLst/>
          </a:prstGeom>
          <a:ln w="1908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8" name="Line 183"/>
          <p:cNvSpPr/>
          <p:nvPr/>
        </p:nvSpPr>
        <p:spPr>
          <a:xfrm flipV="1">
            <a:off x="3404160" y="582480"/>
            <a:ext cx="0" cy="159120"/>
          </a:xfrm>
          <a:prstGeom prst="line">
            <a:avLst/>
          </a:prstGeom>
          <a:ln w="1908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9" name="Line 184"/>
          <p:cNvSpPr/>
          <p:nvPr/>
        </p:nvSpPr>
        <p:spPr>
          <a:xfrm flipV="1">
            <a:off x="3602160" y="577800"/>
            <a:ext cx="0" cy="305280"/>
          </a:xfrm>
          <a:prstGeom prst="line">
            <a:avLst/>
          </a:prstGeom>
          <a:ln w="1908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0" name="Line 185"/>
          <p:cNvSpPr/>
          <p:nvPr/>
        </p:nvSpPr>
        <p:spPr>
          <a:xfrm flipV="1">
            <a:off x="3803760" y="587880"/>
            <a:ext cx="0" cy="418680"/>
          </a:xfrm>
          <a:prstGeom prst="line">
            <a:avLst/>
          </a:prstGeom>
          <a:ln w="1908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1" name="CustomShape 186"/>
          <p:cNvSpPr/>
          <p:nvPr/>
        </p:nvSpPr>
        <p:spPr>
          <a:xfrm>
            <a:off x="3858840" y="226080"/>
            <a:ext cx="566640" cy="25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10 kΩ</a:t>
            </a:r>
            <a:endParaRPr b="0" lang="pt-BR" sz="1050" spc="-1" strike="noStrike">
              <a:latin typeface="Arial"/>
            </a:endParaRPr>
          </a:p>
        </p:txBody>
      </p:sp>
      <p:sp>
        <p:nvSpPr>
          <p:cNvPr id="242" name="CustomShape 187"/>
          <p:cNvSpPr/>
          <p:nvPr/>
        </p:nvSpPr>
        <p:spPr>
          <a:xfrm>
            <a:off x="8594640" y="6264000"/>
            <a:ext cx="2205000" cy="569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Prof. Eduardo Augusto Bezerra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EEL/CTC/UFSC</a:t>
            </a:r>
            <a:endParaRPr b="0" lang="pt-BR" sz="105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July/2021</a:t>
            </a:r>
            <a:endParaRPr b="0" lang="pt-BR" sz="10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Application>LibreOffice/6.4.7.2$Linux_X86_64 LibreOffice_project/40$Build-2</Application>
  <Words>40</Words>
  <Paragraphs>21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2021-07-05T12:53:32Z</dcterms:created>
  <dc:creator>Eduardo</dc:creator>
  <dc:description/>
  <dc:language>pt-BR</dc:language>
  <cp:lastModifiedBy/>
  <dcterms:modified xsi:type="dcterms:W3CDTF">2021-11-22T12:49:23Z</dcterms:modified>
  <cp:revision>29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