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799762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82608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11216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3964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82608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11216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10000" y="2130480"/>
            <a:ext cx="917928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B2CA346-9063-4E5E-858C-7C3714063A84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11/22/21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690000" y="6356520"/>
            <a:ext cx="34196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7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9F3C1E6-4E33-4B37-B6C9-421825BD0798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04" descr="Capture d’écran 2021-07-05 à 09.56.53 2.png"/>
          <p:cNvPicPr/>
          <p:nvPr/>
        </p:nvPicPr>
        <p:blipFill>
          <a:blip r:embed="rId1"/>
          <a:stretch/>
        </p:blipFill>
        <p:spPr>
          <a:xfrm>
            <a:off x="5445360" y="1067400"/>
            <a:ext cx="4848480" cy="4024080"/>
          </a:xfrm>
          <a:prstGeom prst="rect">
            <a:avLst/>
          </a:prstGeom>
          <a:ln>
            <a:noFill/>
          </a:ln>
        </p:spPr>
      </p:pic>
      <p:pic>
        <p:nvPicPr>
          <p:cNvPr id="41" name="Picture 105" descr="Arduino-Mega-2560-Board-Pinout.jpg"/>
          <p:cNvPicPr/>
          <p:nvPr/>
        </p:nvPicPr>
        <p:blipFill>
          <a:blip r:embed="rId2"/>
          <a:stretch/>
        </p:blipFill>
        <p:spPr>
          <a:xfrm>
            <a:off x="424080" y="339120"/>
            <a:ext cx="3009960" cy="615672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8995680" y="134316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40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8851680" y="1532160"/>
            <a:ext cx="41724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Vcc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8745120" y="4551120"/>
            <a:ext cx="4827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GND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8918280" y="474012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46" name="Picture 110" descr="Capture d’écran 2021-07-05 à 09.56.53.png"/>
          <p:cNvPicPr/>
          <p:nvPr/>
        </p:nvPicPr>
        <p:blipFill>
          <a:blip r:embed="rId3"/>
          <a:stretch/>
        </p:blipFill>
        <p:spPr>
          <a:xfrm>
            <a:off x="8749800" y="481428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47" name="Line 5"/>
          <p:cNvSpPr/>
          <p:nvPr/>
        </p:nvSpPr>
        <p:spPr>
          <a:xfrm>
            <a:off x="9041400" y="1067400"/>
            <a:ext cx="0" cy="4892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6"/>
          <p:cNvSpPr/>
          <p:nvPr/>
        </p:nvSpPr>
        <p:spPr>
          <a:xfrm>
            <a:off x="8969400" y="95256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7"/>
          <p:cNvSpPr/>
          <p:nvPr/>
        </p:nvSpPr>
        <p:spPr>
          <a:xfrm>
            <a:off x="8480520" y="87336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50" name="Picture 114" descr="Capture d’écran 2021-07-05 à 09.56.53 2 2.png"/>
          <p:cNvPicPr/>
          <p:nvPr/>
        </p:nvPicPr>
        <p:blipFill>
          <a:blip r:embed="rId4"/>
          <a:stretch/>
        </p:blipFill>
        <p:spPr>
          <a:xfrm>
            <a:off x="9035280" y="1134720"/>
            <a:ext cx="776160" cy="150120"/>
          </a:xfrm>
          <a:prstGeom prst="rect">
            <a:avLst/>
          </a:prstGeom>
          <a:ln>
            <a:noFill/>
          </a:ln>
        </p:spPr>
      </p:pic>
      <p:pic>
        <p:nvPicPr>
          <p:cNvPr id="51" name="Picture 115" descr="Capture d’écran 2021-07-05 à 09.56.53 2 3.png"/>
          <p:cNvPicPr/>
          <p:nvPr/>
        </p:nvPicPr>
        <p:blipFill>
          <a:blip r:embed="rId5"/>
          <a:stretch/>
        </p:blipFill>
        <p:spPr>
          <a:xfrm>
            <a:off x="9808200" y="759600"/>
            <a:ext cx="520200" cy="653760"/>
          </a:xfrm>
          <a:prstGeom prst="rect">
            <a:avLst/>
          </a:prstGeom>
          <a:ln>
            <a:noFill/>
          </a:ln>
        </p:spPr>
      </p:pic>
      <p:pic>
        <p:nvPicPr>
          <p:cNvPr id="52" name="Picture 116" descr="Capture d’écran 2021-07-05 à 09.56.53.png"/>
          <p:cNvPicPr/>
          <p:nvPr/>
        </p:nvPicPr>
        <p:blipFill>
          <a:blip r:embed="rId6"/>
          <a:stretch/>
        </p:blipFill>
        <p:spPr>
          <a:xfrm>
            <a:off x="10096920" y="121788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53" name="CustomShape 8"/>
          <p:cNvSpPr/>
          <p:nvPr/>
        </p:nvSpPr>
        <p:spPr>
          <a:xfrm>
            <a:off x="9204480" y="921240"/>
            <a:ext cx="3549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R3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9223920" y="1207800"/>
            <a:ext cx="33984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1k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>
            <a:off x="3360240" y="259668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10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7597440" y="3800880"/>
            <a:ext cx="379800" cy="10130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7" name="CustomShape 12"/>
          <p:cNvSpPr/>
          <p:nvPr/>
        </p:nvSpPr>
        <p:spPr>
          <a:xfrm>
            <a:off x="7407360" y="4449240"/>
            <a:ext cx="379800" cy="245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" name="Line 13"/>
          <p:cNvSpPr/>
          <p:nvPr/>
        </p:nvSpPr>
        <p:spPr>
          <a:xfrm>
            <a:off x="7407000" y="4569840"/>
            <a:ext cx="1900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Line 14"/>
          <p:cNvSpPr/>
          <p:nvPr/>
        </p:nvSpPr>
        <p:spPr>
          <a:xfrm>
            <a:off x="7597080" y="3849840"/>
            <a:ext cx="3924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Line 15"/>
          <p:cNvSpPr/>
          <p:nvPr/>
        </p:nvSpPr>
        <p:spPr>
          <a:xfrm flipV="1">
            <a:off x="7603200" y="3849840"/>
            <a:ext cx="0" cy="720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Line 16"/>
          <p:cNvSpPr/>
          <p:nvPr/>
        </p:nvSpPr>
        <p:spPr>
          <a:xfrm>
            <a:off x="3357360" y="2850480"/>
            <a:ext cx="2160720" cy="0"/>
          </a:xfrm>
          <a:prstGeom prst="line">
            <a:avLst/>
          </a:prstGeom>
          <a:ln>
            <a:solidFill>
              <a:srgbClr val="0000ff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Line 17"/>
          <p:cNvSpPr/>
          <p:nvPr/>
        </p:nvSpPr>
        <p:spPr>
          <a:xfrm>
            <a:off x="5518080" y="2579040"/>
            <a:ext cx="2355840" cy="13680"/>
          </a:xfrm>
          <a:prstGeom prst="line">
            <a:avLst/>
          </a:prstGeom>
          <a:ln>
            <a:solidFill>
              <a:srgbClr val="0000ff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Line 18"/>
          <p:cNvSpPr/>
          <p:nvPr/>
        </p:nvSpPr>
        <p:spPr>
          <a:xfrm flipV="1">
            <a:off x="5518080" y="2579040"/>
            <a:ext cx="0" cy="271440"/>
          </a:xfrm>
          <a:prstGeom prst="line">
            <a:avLst/>
          </a:prstGeom>
          <a:ln>
            <a:solidFill>
              <a:srgbClr val="0000ff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Line 19"/>
          <p:cNvSpPr/>
          <p:nvPr/>
        </p:nvSpPr>
        <p:spPr>
          <a:xfrm>
            <a:off x="1216440" y="6740640"/>
            <a:ext cx="66574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Line 20"/>
          <p:cNvSpPr/>
          <p:nvPr/>
        </p:nvSpPr>
        <p:spPr>
          <a:xfrm flipV="1">
            <a:off x="1209240" y="6224760"/>
            <a:ext cx="0" cy="5292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Line 21"/>
          <p:cNvSpPr/>
          <p:nvPr/>
        </p:nvSpPr>
        <p:spPr>
          <a:xfrm flipV="1">
            <a:off x="1209240" y="5728320"/>
            <a:ext cx="0" cy="348840"/>
          </a:xfrm>
          <a:prstGeom prst="line">
            <a:avLst/>
          </a:prstGeom>
          <a:ln>
            <a:solidFill>
              <a:srgbClr val="008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22"/>
          <p:cNvSpPr/>
          <p:nvPr/>
        </p:nvSpPr>
        <p:spPr>
          <a:xfrm flipV="1">
            <a:off x="1076400" y="5616000"/>
            <a:ext cx="0" cy="4287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Line 23"/>
          <p:cNvSpPr/>
          <p:nvPr/>
        </p:nvSpPr>
        <p:spPr>
          <a:xfrm>
            <a:off x="1076400" y="5616000"/>
            <a:ext cx="690084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Line 24"/>
          <p:cNvSpPr/>
          <p:nvPr/>
        </p:nvSpPr>
        <p:spPr>
          <a:xfrm>
            <a:off x="1232280" y="5728320"/>
            <a:ext cx="6554880" cy="0"/>
          </a:xfrm>
          <a:prstGeom prst="line">
            <a:avLst/>
          </a:prstGeom>
          <a:ln>
            <a:solidFill>
              <a:srgbClr val="008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Line 25"/>
          <p:cNvSpPr/>
          <p:nvPr/>
        </p:nvSpPr>
        <p:spPr>
          <a:xfrm flipV="1">
            <a:off x="7873920" y="4449240"/>
            <a:ext cx="0" cy="22914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Line 26"/>
          <p:cNvSpPr/>
          <p:nvPr/>
        </p:nvSpPr>
        <p:spPr>
          <a:xfrm>
            <a:off x="7873920" y="4449240"/>
            <a:ext cx="11556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2" name="Line 27"/>
          <p:cNvSpPr/>
          <p:nvPr/>
        </p:nvSpPr>
        <p:spPr>
          <a:xfrm flipV="1">
            <a:off x="7787160" y="4570200"/>
            <a:ext cx="202320" cy="2160"/>
          </a:xfrm>
          <a:prstGeom prst="line">
            <a:avLst/>
          </a:prstGeom>
          <a:ln>
            <a:solidFill>
              <a:srgbClr val="008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3" name="Line 28"/>
          <p:cNvSpPr/>
          <p:nvPr/>
        </p:nvSpPr>
        <p:spPr>
          <a:xfrm flipV="1">
            <a:off x="7787160" y="4550760"/>
            <a:ext cx="0" cy="1177560"/>
          </a:xfrm>
          <a:prstGeom prst="line">
            <a:avLst/>
          </a:prstGeom>
          <a:ln>
            <a:solidFill>
              <a:srgbClr val="008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Line 29"/>
          <p:cNvSpPr/>
          <p:nvPr/>
        </p:nvSpPr>
        <p:spPr>
          <a:xfrm flipH="1" flipV="1">
            <a:off x="7977240" y="4716000"/>
            <a:ext cx="12240" cy="9144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CustomShape 30"/>
          <p:cNvSpPr/>
          <p:nvPr/>
        </p:nvSpPr>
        <p:spPr>
          <a:xfrm>
            <a:off x="1219320" y="650052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51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6" name="CustomShape 31"/>
          <p:cNvSpPr/>
          <p:nvPr/>
        </p:nvSpPr>
        <p:spPr>
          <a:xfrm>
            <a:off x="1219320" y="537660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ffff00"/>
                </a:solidFill>
                <a:latin typeface="Calibri"/>
              </a:rPr>
              <a:t>52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7" name="CustomShape 32"/>
          <p:cNvSpPr/>
          <p:nvPr/>
        </p:nvSpPr>
        <p:spPr>
          <a:xfrm>
            <a:off x="1371600" y="552924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8000"/>
                </a:solidFill>
                <a:latin typeface="Calibri"/>
              </a:rPr>
              <a:t>50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78" name="Picture 142" descr="Capture d’écran 2021-07-05 à 09.56.53.png"/>
          <p:cNvPicPr/>
          <p:nvPr/>
        </p:nvPicPr>
        <p:blipFill>
          <a:blip r:embed="rId7"/>
          <a:stretch/>
        </p:blipFill>
        <p:spPr>
          <a:xfrm>
            <a:off x="-6120" y="308340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79" name="Line 33"/>
          <p:cNvSpPr/>
          <p:nvPr/>
        </p:nvSpPr>
        <p:spPr>
          <a:xfrm>
            <a:off x="219960" y="3099960"/>
            <a:ext cx="3978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0" name="Line 34"/>
          <p:cNvSpPr/>
          <p:nvPr/>
        </p:nvSpPr>
        <p:spPr>
          <a:xfrm>
            <a:off x="225720" y="3213360"/>
            <a:ext cx="39744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1" name="Line 35"/>
          <p:cNvSpPr/>
          <p:nvPr/>
        </p:nvSpPr>
        <p:spPr>
          <a:xfrm flipH="1" flipV="1">
            <a:off x="219960" y="86400"/>
            <a:ext cx="18360" cy="28994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2" name="Line 36"/>
          <p:cNvSpPr/>
          <p:nvPr/>
        </p:nvSpPr>
        <p:spPr>
          <a:xfrm>
            <a:off x="219960" y="3003480"/>
            <a:ext cx="39780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37"/>
          <p:cNvSpPr/>
          <p:nvPr/>
        </p:nvSpPr>
        <p:spPr>
          <a:xfrm>
            <a:off x="225720" y="86400"/>
            <a:ext cx="878004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38"/>
          <p:cNvSpPr/>
          <p:nvPr/>
        </p:nvSpPr>
        <p:spPr>
          <a:xfrm flipV="1">
            <a:off x="9032040" y="86400"/>
            <a:ext cx="0" cy="98100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5" name="Line 39"/>
          <p:cNvSpPr/>
          <p:nvPr/>
        </p:nvSpPr>
        <p:spPr>
          <a:xfrm>
            <a:off x="3357360" y="3387600"/>
            <a:ext cx="3373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Line 40"/>
          <p:cNvSpPr/>
          <p:nvPr/>
        </p:nvSpPr>
        <p:spPr>
          <a:xfrm>
            <a:off x="3357360" y="3138480"/>
            <a:ext cx="4510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Line 41"/>
          <p:cNvSpPr/>
          <p:nvPr/>
        </p:nvSpPr>
        <p:spPr>
          <a:xfrm flipV="1">
            <a:off x="3373560" y="3003480"/>
            <a:ext cx="642240" cy="72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CustomShape 42"/>
          <p:cNvSpPr/>
          <p:nvPr/>
        </p:nvSpPr>
        <p:spPr>
          <a:xfrm>
            <a:off x="3436200" y="3143520"/>
            <a:ext cx="2635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7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9" name="Line 43"/>
          <p:cNvSpPr/>
          <p:nvPr/>
        </p:nvSpPr>
        <p:spPr>
          <a:xfrm>
            <a:off x="3694680" y="3373560"/>
            <a:ext cx="0" cy="14155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0" name="Picture 168" descr="Capture d’écran 2021-07-05 à 09.56.53 2 2.png"/>
          <p:cNvPicPr/>
          <p:nvPr/>
        </p:nvPicPr>
        <p:blipFill>
          <a:blip r:embed="rId8"/>
          <a:stretch/>
        </p:blipFill>
        <p:spPr>
          <a:xfrm>
            <a:off x="3986280" y="3282480"/>
            <a:ext cx="776160" cy="150120"/>
          </a:xfrm>
          <a:prstGeom prst="rect">
            <a:avLst/>
          </a:prstGeom>
          <a:ln>
            <a:noFill/>
          </a:ln>
        </p:spPr>
      </p:pic>
      <p:pic>
        <p:nvPicPr>
          <p:cNvPr id="91" name="Picture 169" descr="Capture d’écran 2021-07-05 à 09.56.53 2 3.png"/>
          <p:cNvPicPr/>
          <p:nvPr/>
        </p:nvPicPr>
        <p:blipFill>
          <a:blip r:embed="rId9"/>
          <a:stretch/>
        </p:blipFill>
        <p:spPr>
          <a:xfrm>
            <a:off x="4758840" y="2907360"/>
            <a:ext cx="520200" cy="653760"/>
          </a:xfrm>
          <a:prstGeom prst="rect">
            <a:avLst/>
          </a:prstGeom>
          <a:ln>
            <a:noFill/>
          </a:ln>
        </p:spPr>
      </p:pic>
      <p:sp>
        <p:nvSpPr>
          <p:cNvPr id="92" name="CustomShape 44"/>
          <p:cNvSpPr/>
          <p:nvPr/>
        </p:nvSpPr>
        <p:spPr>
          <a:xfrm>
            <a:off x="4161600" y="3068640"/>
            <a:ext cx="3549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R4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3" name="CustomShape 45"/>
          <p:cNvSpPr/>
          <p:nvPr/>
        </p:nvSpPr>
        <p:spPr>
          <a:xfrm>
            <a:off x="4128480" y="3355560"/>
            <a:ext cx="4312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94" name="Picture 172" descr="Capture d’écran 2021-07-05 à 09.56.53.png"/>
          <p:cNvPicPr/>
          <p:nvPr/>
        </p:nvPicPr>
        <p:blipFill>
          <a:blip r:embed="rId10"/>
          <a:stretch/>
        </p:blipFill>
        <p:spPr>
          <a:xfrm>
            <a:off x="5042520" y="478188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95" name="CustomShape 46"/>
          <p:cNvSpPr/>
          <p:nvPr/>
        </p:nvSpPr>
        <p:spPr>
          <a:xfrm>
            <a:off x="3430440" y="2795400"/>
            <a:ext cx="2635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9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6" name="CustomShape 47"/>
          <p:cNvSpPr/>
          <p:nvPr/>
        </p:nvSpPr>
        <p:spPr>
          <a:xfrm>
            <a:off x="3429000" y="2935080"/>
            <a:ext cx="2635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8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97" name="Picture 175" descr="Capture d’écran 2021-07-05 à 09.56.53 2 2.png"/>
          <p:cNvPicPr/>
          <p:nvPr/>
        </p:nvPicPr>
        <p:blipFill>
          <a:blip r:embed="rId11"/>
          <a:stretch/>
        </p:blipFill>
        <p:spPr>
          <a:xfrm>
            <a:off x="3971880" y="3973680"/>
            <a:ext cx="776160" cy="150120"/>
          </a:xfrm>
          <a:prstGeom prst="rect">
            <a:avLst/>
          </a:prstGeom>
          <a:ln>
            <a:noFill/>
          </a:ln>
        </p:spPr>
      </p:pic>
      <p:pic>
        <p:nvPicPr>
          <p:cNvPr id="98" name="Picture 176" descr="Capture d’écran 2021-07-05 à 09.56.53 2 3.png"/>
          <p:cNvPicPr/>
          <p:nvPr/>
        </p:nvPicPr>
        <p:blipFill>
          <a:blip r:embed="rId12"/>
          <a:stretch/>
        </p:blipFill>
        <p:spPr>
          <a:xfrm>
            <a:off x="4744440" y="3598560"/>
            <a:ext cx="520200" cy="653760"/>
          </a:xfrm>
          <a:prstGeom prst="rect">
            <a:avLst/>
          </a:prstGeom>
          <a:ln>
            <a:noFill/>
          </a:ln>
        </p:spPr>
      </p:pic>
      <p:sp>
        <p:nvSpPr>
          <p:cNvPr id="99" name="CustomShape 48"/>
          <p:cNvSpPr/>
          <p:nvPr/>
        </p:nvSpPr>
        <p:spPr>
          <a:xfrm>
            <a:off x="4141080" y="3759840"/>
            <a:ext cx="3549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R5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0" name="CustomShape 49"/>
          <p:cNvSpPr/>
          <p:nvPr/>
        </p:nvSpPr>
        <p:spPr>
          <a:xfrm>
            <a:off x="4114080" y="4046760"/>
            <a:ext cx="4312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01" name="Picture 179" descr="Capture d’écran 2021-07-05 à 09.56.53 2 2.png"/>
          <p:cNvPicPr/>
          <p:nvPr/>
        </p:nvPicPr>
        <p:blipFill>
          <a:blip r:embed="rId13"/>
          <a:stretch/>
        </p:blipFill>
        <p:spPr>
          <a:xfrm>
            <a:off x="3970440" y="4703400"/>
            <a:ext cx="776160" cy="150120"/>
          </a:xfrm>
          <a:prstGeom prst="rect">
            <a:avLst/>
          </a:prstGeom>
          <a:ln>
            <a:noFill/>
          </a:ln>
        </p:spPr>
      </p:pic>
      <p:pic>
        <p:nvPicPr>
          <p:cNvPr id="102" name="Picture 180" descr="Capture d’écran 2021-07-05 à 09.56.53 2 3.png"/>
          <p:cNvPicPr/>
          <p:nvPr/>
        </p:nvPicPr>
        <p:blipFill>
          <a:blip r:embed="rId14"/>
          <a:stretch/>
        </p:blipFill>
        <p:spPr>
          <a:xfrm>
            <a:off x="4743000" y="4327920"/>
            <a:ext cx="520200" cy="653760"/>
          </a:xfrm>
          <a:prstGeom prst="rect">
            <a:avLst/>
          </a:prstGeom>
          <a:ln>
            <a:noFill/>
          </a:ln>
        </p:spPr>
      </p:pic>
      <p:sp>
        <p:nvSpPr>
          <p:cNvPr id="103" name="CustomShape 50"/>
          <p:cNvSpPr/>
          <p:nvPr/>
        </p:nvSpPr>
        <p:spPr>
          <a:xfrm>
            <a:off x="4139640" y="4489560"/>
            <a:ext cx="3549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R6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4" name="CustomShape 51"/>
          <p:cNvSpPr/>
          <p:nvPr/>
        </p:nvSpPr>
        <p:spPr>
          <a:xfrm>
            <a:off x="4112640" y="4776120"/>
            <a:ext cx="4312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220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5" name="Line 52"/>
          <p:cNvSpPr/>
          <p:nvPr/>
        </p:nvSpPr>
        <p:spPr>
          <a:xfrm>
            <a:off x="5265000" y="3364560"/>
            <a:ext cx="9360" cy="14173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53"/>
          <p:cNvSpPr/>
          <p:nvPr/>
        </p:nvSpPr>
        <p:spPr>
          <a:xfrm>
            <a:off x="3678480" y="4781880"/>
            <a:ext cx="3373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Line 54"/>
          <p:cNvSpPr/>
          <p:nvPr/>
        </p:nvSpPr>
        <p:spPr>
          <a:xfrm>
            <a:off x="3809880" y="4059360"/>
            <a:ext cx="2059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55"/>
          <p:cNvSpPr/>
          <p:nvPr/>
        </p:nvSpPr>
        <p:spPr>
          <a:xfrm>
            <a:off x="3808440" y="3138480"/>
            <a:ext cx="1440" cy="90792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Line 56"/>
          <p:cNvSpPr/>
          <p:nvPr/>
        </p:nvSpPr>
        <p:spPr>
          <a:xfrm>
            <a:off x="3987360" y="3003480"/>
            <a:ext cx="0" cy="3477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Line 57"/>
          <p:cNvSpPr/>
          <p:nvPr/>
        </p:nvSpPr>
        <p:spPr>
          <a:xfrm flipV="1">
            <a:off x="5913360" y="86400"/>
            <a:ext cx="0" cy="341460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Line 58"/>
          <p:cNvSpPr/>
          <p:nvPr/>
        </p:nvSpPr>
        <p:spPr>
          <a:xfrm flipV="1">
            <a:off x="7545960" y="3364560"/>
            <a:ext cx="0" cy="59220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Line 59"/>
          <p:cNvSpPr/>
          <p:nvPr/>
        </p:nvSpPr>
        <p:spPr>
          <a:xfrm>
            <a:off x="7545960" y="3373560"/>
            <a:ext cx="44352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60"/>
          <p:cNvSpPr/>
          <p:nvPr/>
        </p:nvSpPr>
        <p:spPr>
          <a:xfrm flipV="1">
            <a:off x="6234480" y="3969360"/>
            <a:ext cx="1311480" cy="39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61"/>
          <p:cNvSpPr/>
          <p:nvPr/>
        </p:nvSpPr>
        <p:spPr>
          <a:xfrm flipV="1">
            <a:off x="6234480" y="2907000"/>
            <a:ext cx="0" cy="16437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Line 62"/>
          <p:cNvSpPr/>
          <p:nvPr/>
        </p:nvSpPr>
        <p:spPr>
          <a:xfrm>
            <a:off x="5913360" y="3496680"/>
            <a:ext cx="321120" cy="432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Line 63"/>
          <p:cNvSpPr/>
          <p:nvPr/>
        </p:nvSpPr>
        <p:spPr>
          <a:xfrm>
            <a:off x="6234480" y="4564080"/>
            <a:ext cx="1537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CustomShape 64"/>
          <p:cNvSpPr/>
          <p:nvPr/>
        </p:nvSpPr>
        <p:spPr>
          <a:xfrm>
            <a:off x="4304880" y="2582280"/>
            <a:ext cx="6033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ff"/>
                </a:solidFill>
                <a:latin typeface="Calibri"/>
              </a:rPr>
              <a:t>RESET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8" name="CustomShape 65"/>
          <p:cNvSpPr/>
          <p:nvPr/>
        </p:nvSpPr>
        <p:spPr>
          <a:xfrm>
            <a:off x="3599280" y="6501960"/>
            <a:ext cx="520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ff"/>
                </a:solidFill>
                <a:latin typeface="Calibri"/>
              </a:rPr>
              <a:t>MOSI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9" name="CustomShape 66"/>
          <p:cNvSpPr/>
          <p:nvPr/>
        </p:nvSpPr>
        <p:spPr>
          <a:xfrm>
            <a:off x="3592080" y="5763600"/>
            <a:ext cx="520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ff"/>
                </a:solidFill>
                <a:latin typeface="Calibri"/>
              </a:rPr>
              <a:t>MISO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0" name="CustomShape 67"/>
          <p:cNvSpPr/>
          <p:nvPr/>
        </p:nvSpPr>
        <p:spPr>
          <a:xfrm>
            <a:off x="3582000" y="5351400"/>
            <a:ext cx="4431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ff"/>
                </a:solidFill>
                <a:latin typeface="Calibri"/>
              </a:rPr>
              <a:t>SCK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1" name="CustomShape 68"/>
          <p:cNvSpPr/>
          <p:nvPr/>
        </p:nvSpPr>
        <p:spPr>
          <a:xfrm>
            <a:off x="6663240" y="4853160"/>
            <a:ext cx="1135080" cy="25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1050" spc="-1" strike="noStrike">
                <a:solidFill>
                  <a:srgbClr val="ff0000"/>
                </a:solidFill>
                <a:latin typeface="Calibri"/>
              </a:rPr>
              <a:t>LED on P1^0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2" name="CustomShape 69"/>
          <p:cNvSpPr/>
          <p:nvPr/>
        </p:nvSpPr>
        <p:spPr>
          <a:xfrm>
            <a:off x="8090280" y="4835160"/>
            <a:ext cx="76032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AT89S52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5"/>
          <a:stretch/>
        </p:blipFill>
        <p:spPr>
          <a:xfrm>
            <a:off x="8568000" y="6264000"/>
            <a:ext cx="2199960" cy="57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Application>LibreOffice/6.4.7.2$Linux_X86_64 LibreOffice_project/40$Build-2</Application>
  <Words>32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2021-07-05T12:53:32Z</dcterms:created>
  <dc:creator>Eduardo</dc:creator>
  <dc:description/>
  <dc:language>pt-BR</dc:language>
  <cp:lastModifiedBy/>
  <dcterms:modified xsi:type="dcterms:W3CDTF">2021-11-22T12:52:24Z</dcterms:modified>
  <cp:revision>14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